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01" r:id="rId2"/>
  </p:sldMasterIdLst>
  <p:notesMasterIdLst>
    <p:notesMasterId r:id="rId41"/>
  </p:notesMasterIdLst>
  <p:handoutMasterIdLst>
    <p:handoutMasterId r:id="rId42"/>
  </p:handoutMasterIdLst>
  <p:sldIdLst>
    <p:sldId id="319" r:id="rId3"/>
    <p:sldId id="287" r:id="rId4"/>
    <p:sldId id="322" r:id="rId5"/>
    <p:sldId id="323" r:id="rId6"/>
    <p:sldId id="324" r:id="rId7"/>
    <p:sldId id="321" r:id="rId8"/>
    <p:sldId id="325" r:id="rId9"/>
    <p:sldId id="327" r:id="rId10"/>
    <p:sldId id="328" r:id="rId11"/>
    <p:sldId id="320" r:id="rId12"/>
    <p:sldId id="283" r:id="rId13"/>
    <p:sldId id="289" r:id="rId14"/>
    <p:sldId id="297" r:id="rId15"/>
    <p:sldId id="298" r:id="rId16"/>
    <p:sldId id="290" r:id="rId17"/>
    <p:sldId id="288" r:id="rId18"/>
    <p:sldId id="300" r:id="rId19"/>
    <p:sldId id="299" r:id="rId20"/>
    <p:sldId id="292" r:id="rId21"/>
    <p:sldId id="293" r:id="rId22"/>
    <p:sldId id="294" r:id="rId23"/>
    <p:sldId id="301" r:id="rId24"/>
    <p:sldId id="284" r:id="rId25"/>
    <p:sldId id="302" r:id="rId26"/>
    <p:sldId id="303" r:id="rId27"/>
    <p:sldId id="334" r:id="rId28"/>
    <p:sldId id="306" r:id="rId29"/>
    <p:sldId id="310" r:id="rId30"/>
    <p:sldId id="329" r:id="rId31"/>
    <p:sldId id="330" r:id="rId32"/>
    <p:sldId id="331" r:id="rId33"/>
    <p:sldId id="333" r:id="rId34"/>
    <p:sldId id="312" r:id="rId35"/>
    <p:sldId id="313" r:id="rId36"/>
    <p:sldId id="286" r:id="rId37"/>
    <p:sldId id="315" r:id="rId38"/>
    <p:sldId id="311" r:id="rId39"/>
    <p:sldId id="275" r:id="rId40"/>
  </p:sldIdLst>
  <p:sldSz cx="24382413" cy="13716000"/>
  <p:notesSz cx="9872663" cy="6797675"/>
  <p:embeddedFontLst>
    <p:embeddedFont>
      <p:font typeface="Exo SemiBold" pitchFamily="2" charset="77"/>
      <p:regular r:id="rId43"/>
      <p:bold r:id="rId44"/>
    </p:embeddedFont>
    <p:embeddedFont>
      <p:font typeface="HTWBerlin Office" panose="02000000000000000000" pitchFamily="2" charset="77"/>
      <p:regular r:id="rId45"/>
      <p:bold r:id="rId46"/>
      <p:italic r:id="rId47"/>
      <p:boldItalic r:id="rId48"/>
    </p:embeddedFont>
    <p:embeddedFont>
      <p:font typeface="Roboto" panose="02000000000000000000" pitchFamily="2" charset="0"/>
      <p:regular r:id="rId49"/>
      <p:bold r:id="rId50"/>
      <p:italic r:id="rId51"/>
      <p:boldItalic r:id="rId52"/>
    </p:embeddedFont>
    <p:embeddedFont>
      <p:font typeface="Roboto Light" panose="020F0302020204030204" pitchFamily="34" charset="0"/>
      <p:regular r:id="rId53"/>
      <p:italic r:id="rId54"/>
    </p:embeddedFont>
  </p:embeddedFontLst>
  <p:defaultTextStyle>
    <a:defPPr>
      <a:defRPr lang="de-DE"/>
    </a:defPPr>
    <a:lvl1pPr marL="0" algn="l" defTabSz="1108984" rtl="0" eaLnBrk="1" latinLnBrk="0" hangingPunct="1">
      <a:defRPr sz="2183" kern="1200">
        <a:solidFill>
          <a:schemeClr val="tx1"/>
        </a:solidFill>
        <a:latin typeface="+mn-lt"/>
        <a:ea typeface="+mn-ea"/>
        <a:cs typeface="+mn-cs"/>
      </a:defRPr>
    </a:lvl1pPr>
    <a:lvl2pPr marL="554492" algn="l" defTabSz="1108984" rtl="0" eaLnBrk="1" latinLnBrk="0" hangingPunct="1">
      <a:defRPr sz="2183" kern="1200">
        <a:solidFill>
          <a:schemeClr val="tx1"/>
        </a:solidFill>
        <a:latin typeface="+mn-lt"/>
        <a:ea typeface="+mn-ea"/>
        <a:cs typeface="+mn-cs"/>
      </a:defRPr>
    </a:lvl2pPr>
    <a:lvl3pPr marL="1108984" algn="l" defTabSz="1108984" rtl="0" eaLnBrk="1" latinLnBrk="0" hangingPunct="1">
      <a:defRPr sz="2183" kern="1200">
        <a:solidFill>
          <a:schemeClr val="tx1"/>
        </a:solidFill>
        <a:latin typeface="+mn-lt"/>
        <a:ea typeface="+mn-ea"/>
        <a:cs typeface="+mn-cs"/>
      </a:defRPr>
    </a:lvl3pPr>
    <a:lvl4pPr marL="1663476" algn="l" defTabSz="1108984" rtl="0" eaLnBrk="1" latinLnBrk="0" hangingPunct="1">
      <a:defRPr sz="2183" kern="1200">
        <a:solidFill>
          <a:schemeClr val="tx1"/>
        </a:solidFill>
        <a:latin typeface="+mn-lt"/>
        <a:ea typeface="+mn-ea"/>
        <a:cs typeface="+mn-cs"/>
      </a:defRPr>
    </a:lvl4pPr>
    <a:lvl5pPr marL="2217969" algn="l" defTabSz="1108984" rtl="0" eaLnBrk="1" latinLnBrk="0" hangingPunct="1">
      <a:defRPr sz="2183" kern="1200">
        <a:solidFill>
          <a:schemeClr val="tx1"/>
        </a:solidFill>
        <a:latin typeface="+mn-lt"/>
        <a:ea typeface="+mn-ea"/>
        <a:cs typeface="+mn-cs"/>
      </a:defRPr>
    </a:lvl5pPr>
    <a:lvl6pPr marL="2772461" algn="l" defTabSz="1108984" rtl="0" eaLnBrk="1" latinLnBrk="0" hangingPunct="1">
      <a:defRPr sz="2183" kern="1200">
        <a:solidFill>
          <a:schemeClr val="tx1"/>
        </a:solidFill>
        <a:latin typeface="+mn-lt"/>
        <a:ea typeface="+mn-ea"/>
        <a:cs typeface="+mn-cs"/>
      </a:defRPr>
    </a:lvl6pPr>
    <a:lvl7pPr marL="3326953" algn="l" defTabSz="1108984" rtl="0" eaLnBrk="1" latinLnBrk="0" hangingPunct="1">
      <a:defRPr sz="2183" kern="1200">
        <a:solidFill>
          <a:schemeClr val="tx1"/>
        </a:solidFill>
        <a:latin typeface="+mn-lt"/>
        <a:ea typeface="+mn-ea"/>
        <a:cs typeface="+mn-cs"/>
      </a:defRPr>
    </a:lvl7pPr>
    <a:lvl8pPr marL="3881445" algn="l" defTabSz="1108984" rtl="0" eaLnBrk="1" latinLnBrk="0" hangingPunct="1">
      <a:defRPr sz="2183" kern="1200">
        <a:solidFill>
          <a:schemeClr val="tx1"/>
        </a:solidFill>
        <a:latin typeface="+mn-lt"/>
        <a:ea typeface="+mn-ea"/>
        <a:cs typeface="+mn-cs"/>
      </a:defRPr>
    </a:lvl8pPr>
    <a:lvl9pPr marL="4435937" algn="l" defTabSz="1108984" rtl="0" eaLnBrk="1" latinLnBrk="0" hangingPunct="1">
      <a:defRPr sz="218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93" userDrawn="1">
          <p15:clr>
            <a:srgbClr val="A4A3A4"/>
          </p15:clr>
        </p15:guide>
        <p15:guide id="2" pos="2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9E6"/>
    <a:srgbClr val="FFFFFF"/>
    <a:srgbClr val="F2F4F7"/>
    <a:srgbClr val="CCD4DE"/>
    <a:srgbClr val="00285A"/>
    <a:srgbClr val="FF000F"/>
    <a:srgbClr val="FAD0C2"/>
    <a:srgbClr val="667E9C"/>
    <a:srgbClr val="5D6A92"/>
    <a:srgbClr val="F9CB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07"/>
    <p:restoredTop sz="78484"/>
  </p:normalViewPr>
  <p:slideViewPr>
    <p:cSldViewPr>
      <p:cViewPr varScale="1">
        <p:scale>
          <a:sx n="42" d="100"/>
          <a:sy n="42" d="100"/>
        </p:scale>
        <p:origin x="240" y="248"/>
      </p:cViewPr>
      <p:guideLst>
        <p:guide orient="horz" pos="3493"/>
        <p:guide pos="2620"/>
      </p:guideLst>
    </p:cSldViewPr>
  </p:slideViewPr>
  <p:notesTextViewPr>
    <p:cViewPr>
      <p:scale>
        <a:sx n="95" d="100"/>
        <a:sy n="9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278362" cy="340647"/>
          </a:xfrm>
          <a:prstGeom prst="rect">
            <a:avLst/>
          </a:prstGeom>
        </p:spPr>
        <p:txBody>
          <a:bodyPr vert="horz" lIns="48518" tIns="24259" rIns="48518" bIns="24259" rtlCol="0"/>
          <a:lstStyle>
            <a:lvl1pPr algn="l">
              <a:defRPr sz="600"/>
            </a:lvl1pPr>
          </a:lstStyle>
          <a:p>
            <a:endParaRPr lang="en-US"/>
          </a:p>
        </p:txBody>
      </p:sp>
      <p:sp>
        <p:nvSpPr>
          <p:cNvPr id="3" name="Datumsplatzhalter 2"/>
          <p:cNvSpPr>
            <a:spLocks noGrp="1"/>
          </p:cNvSpPr>
          <p:nvPr>
            <p:ph type="dt" sz="quarter" idx="1"/>
          </p:nvPr>
        </p:nvSpPr>
        <p:spPr>
          <a:xfrm>
            <a:off x="5591963" y="0"/>
            <a:ext cx="4278362" cy="340647"/>
          </a:xfrm>
          <a:prstGeom prst="rect">
            <a:avLst/>
          </a:prstGeom>
        </p:spPr>
        <p:txBody>
          <a:bodyPr vert="horz" lIns="48518" tIns="24259" rIns="48518" bIns="24259" rtlCol="0"/>
          <a:lstStyle>
            <a:lvl1pPr algn="r">
              <a:defRPr sz="600"/>
            </a:lvl1pPr>
          </a:lstStyle>
          <a:p>
            <a:fld id="{F200BBE7-BA58-4DFB-B572-0C56C20FCFFF}" type="datetimeFigureOut">
              <a:rPr lang="en-US" smtClean="0"/>
              <a:t>2/26/24</a:t>
            </a:fld>
            <a:endParaRPr lang="en-US"/>
          </a:p>
        </p:txBody>
      </p:sp>
      <p:sp>
        <p:nvSpPr>
          <p:cNvPr id="4" name="Fußzeilenplatzhalter 3"/>
          <p:cNvSpPr>
            <a:spLocks noGrp="1"/>
          </p:cNvSpPr>
          <p:nvPr>
            <p:ph type="ftr" sz="quarter" idx="2"/>
          </p:nvPr>
        </p:nvSpPr>
        <p:spPr>
          <a:xfrm>
            <a:off x="0" y="6457028"/>
            <a:ext cx="4278362" cy="340647"/>
          </a:xfrm>
          <a:prstGeom prst="rect">
            <a:avLst/>
          </a:prstGeom>
        </p:spPr>
        <p:txBody>
          <a:bodyPr vert="horz" lIns="48518" tIns="24259" rIns="48518" bIns="24259" rtlCol="0" anchor="b"/>
          <a:lstStyle>
            <a:lvl1pPr algn="l">
              <a:defRPr sz="600"/>
            </a:lvl1pPr>
          </a:lstStyle>
          <a:p>
            <a:endParaRPr lang="en-US"/>
          </a:p>
        </p:txBody>
      </p:sp>
      <p:sp>
        <p:nvSpPr>
          <p:cNvPr id="5" name="Foliennummernplatzhalter 4"/>
          <p:cNvSpPr>
            <a:spLocks noGrp="1"/>
          </p:cNvSpPr>
          <p:nvPr>
            <p:ph type="sldNum" sz="quarter" idx="3"/>
          </p:nvPr>
        </p:nvSpPr>
        <p:spPr>
          <a:xfrm>
            <a:off x="5591963" y="6457028"/>
            <a:ext cx="4278362" cy="340647"/>
          </a:xfrm>
          <a:prstGeom prst="rect">
            <a:avLst/>
          </a:prstGeom>
        </p:spPr>
        <p:txBody>
          <a:bodyPr vert="horz" lIns="48518" tIns="24259" rIns="48518" bIns="24259" rtlCol="0" anchor="b"/>
          <a:lstStyle>
            <a:lvl1pPr algn="r">
              <a:defRPr sz="600"/>
            </a:lvl1pPr>
          </a:lstStyle>
          <a:p>
            <a:fld id="{3762F326-04CF-4337-8AE1-475F88430D14}" type="slidenum">
              <a:rPr lang="en-US" smtClean="0"/>
              <a:t>‹Nr.›</a:t>
            </a:fld>
            <a:endParaRPr lang="en-US"/>
          </a:p>
        </p:txBody>
      </p:sp>
    </p:spTree>
    <p:extLst>
      <p:ext uri="{BB962C8B-B14F-4D97-AF65-F5344CB8AC3E}">
        <p14:creationId xmlns:p14="http://schemas.microsoft.com/office/powerpoint/2010/main" val="4026614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278362" cy="340647"/>
          </a:xfrm>
          <a:prstGeom prst="rect">
            <a:avLst/>
          </a:prstGeom>
        </p:spPr>
        <p:txBody>
          <a:bodyPr vert="horz" lIns="48518" tIns="24259" rIns="48518" bIns="24259" rtlCol="0"/>
          <a:lstStyle>
            <a:lvl1pPr algn="l">
              <a:defRPr sz="600"/>
            </a:lvl1pPr>
          </a:lstStyle>
          <a:p>
            <a:endParaRPr lang="de-DE"/>
          </a:p>
        </p:txBody>
      </p:sp>
      <p:sp>
        <p:nvSpPr>
          <p:cNvPr id="3" name="Datumsplatzhalter 2"/>
          <p:cNvSpPr>
            <a:spLocks noGrp="1"/>
          </p:cNvSpPr>
          <p:nvPr>
            <p:ph type="dt" idx="1"/>
          </p:nvPr>
        </p:nvSpPr>
        <p:spPr>
          <a:xfrm>
            <a:off x="5591963" y="0"/>
            <a:ext cx="4278362" cy="340647"/>
          </a:xfrm>
          <a:prstGeom prst="rect">
            <a:avLst/>
          </a:prstGeom>
        </p:spPr>
        <p:txBody>
          <a:bodyPr vert="horz" lIns="48518" tIns="24259" rIns="48518" bIns="24259" rtlCol="0"/>
          <a:lstStyle>
            <a:lvl1pPr algn="r">
              <a:defRPr sz="600"/>
            </a:lvl1pPr>
          </a:lstStyle>
          <a:p>
            <a:fld id="{3D9C3B48-B680-594D-A671-E0786EE87CE7}" type="datetimeFigureOut">
              <a:rPr lang="de-DE" smtClean="0"/>
              <a:t>26.02.24</a:t>
            </a:fld>
            <a:endParaRPr lang="de-DE"/>
          </a:p>
        </p:txBody>
      </p:sp>
      <p:sp>
        <p:nvSpPr>
          <p:cNvPr id="4" name="Folienbildplatzhalter 3"/>
          <p:cNvSpPr>
            <a:spLocks noGrp="1" noRot="1" noChangeAspect="1"/>
          </p:cNvSpPr>
          <p:nvPr>
            <p:ph type="sldImg" idx="2"/>
          </p:nvPr>
        </p:nvSpPr>
        <p:spPr>
          <a:xfrm>
            <a:off x="2898775" y="850900"/>
            <a:ext cx="4075113" cy="2293938"/>
          </a:xfrm>
          <a:prstGeom prst="rect">
            <a:avLst/>
          </a:prstGeom>
          <a:noFill/>
          <a:ln w="12700">
            <a:solidFill>
              <a:prstClr val="black"/>
            </a:solidFill>
          </a:ln>
        </p:spPr>
        <p:txBody>
          <a:bodyPr vert="horz" lIns="48518" tIns="24259" rIns="48518" bIns="24259" rtlCol="0" anchor="ctr"/>
          <a:lstStyle/>
          <a:p>
            <a:endParaRPr lang="de-DE"/>
          </a:p>
        </p:txBody>
      </p:sp>
      <p:sp>
        <p:nvSpPr>
          <p:cNvPr id="5" name="Notizenplatzhalter 4"/>
          <p:cNvSpPr>
            <a:spLocks noGrp="1"/>
          </p:cNvSpPr>
          <p:nvPr>
            <p:ph type="body" sz="quarter" idx="3"/>
          </p:nvPr>
        </p:nvSpPr>
        <p:spPr>
          <a:xfrm>
            <a:off x="986955" y="3270976"/>
            <a:ext cx="7898754" cy="2677467"/>
          </a:xfrm>
          <a:prstGeom prst="rect">
            <a:avLst/>
          </a:prstGeom>
        </p:spPr>
        <p:txBody>
          <a:bodyPr vert="horz" lIns="48518" tIns="24259" rIns="48518" bIns="2425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457028"/>
            <a:ext cx="4278362" cy="340647"/>
          </a:xfrm>
          <a:prstGeom prst="rect">
            <a:avLst/>
          </a:prstGeom>
        </p:spPr>
        <p:txBody>
          <a:bodyPr vert="horz" lIns="48518" tIns="24259" rIns="48518" bIns="24259" rtlCol="0" anchor="b"/>
          <a:lstStyle>
            <a:lvl1pPr algn="l">
              <a:defRPr sz="600"/>
            </a:lvl1pPr>
          </a:lstStyle>
          <a:p>
            <a:endParaRPr lang="de-DE"/>
          </a:p>
        </p:txBody>
      </p:sp>
      <p:sp>
        <p:nvSpPr>
          <p:cNvPr id="7" name="Foliennummernplatzhalter 6"/>
          <p:cNvSpPr>
            <a:spLocks noGrp="1"/>
          </p:cNvSpPr>
          <p:nvPr>
            <p:ph type="sldNum" sz="quarter" idx="5"/>
          </p:nvPr>
        </p:nvSpPr>
        <p:spPr>
          <a:xfrm>
            <a:off x="5591963" y="6457028"/>
            <a:ext cx="4278362" cy="340647"/>
          </a:xfrm>
          <a:prstGeom prst="rect">
            <a:avLst/>
          </a:prstGeom>
        </p:spPr>
        <p:txBody>
          <a:bodyPr vert="horz" lIns="48518" tIns="24259" rIns="48518" bIns="24259" rtlCol="0" anchor="b"/>
          <a:lstStyle>
            <a:lvl1pPr algn="r">
              <a:defRPr sz="600"/>
            </a:lvl1pPr>
          </a:lstStyle>
          <a:p>
            <a:fld id="{3A83B040-6160-B846-991F-BE7FB2D99F92}" type="slidenum">
              <a:rPr lang="de-DE" smtClean="0"/>
              <a:t>‹Nr.›</a:t>
            </a:fld>
            <a:endParaRPr lang="de-DE"/>
          </a:p>
        </p:txBody>
      </p:sp>
    </p:spTree>
    <p:extLst>
      <p:ext uri="{BB962C8B-B14F-4D97-AF65-F5344CB8AC3E}">
        <p14:creationId xmlns:p14="http://schemas.microsoft.com/office/powerpoint/2010/main" val="2615504090"/>
      </p:ext>
    </p:extLst>
  </p:cSld>
  <p:clrMap bg1="lt1" tx1="dk1" bg2="lt2" tx2="dk2" accent1="accent1" accent2="accent2" accent3="accent3" accent4="accent4" accent5="accent5" accent6="accent6" hlink="hlink" folHlink="folHlink"/>
  <p:notesStyle>
    <a:lvl1pPr marL="0" algn="l" defTabSz="1108984" rtl="0" eaLnBrk="1" latinLnBrk="0" hangingPunct="1">
      <a:defRPr sz="1455" kern="1200">
        <a:solidFill>
          <a:schemeClr val="tx1"/>
        </a:solidFill>
        <a:latin typeface="+mn-lt"/>
        <a:ea typeface="+mn-ea"/>
        <a:cs typeface="+mn-cs"/>
      </a:defRPr>
    </a:lvl1pPr>
    <a:lvl2pPr marL="554492" algn="l" defTabSz="1108984" rtl="0" eaLnBrk="1" latinLnBrk="0" hangingPunct="1">
      <a:defRPr sz="1455" kern="1200">
        <a:solidFill>
          <a:schemeClr val="tx1"/>
        </a:solidFill>
        <a:latin typeface="+mn-lt"/>
        <a:ea typeface="+mn-ea"/>
        <a:cs typeface="+mn-cs"/>
      </a:defRPr>
    </a:lvl2pPr>
    <a:lvl3pPr marL="1108984" algn="l" defTabSz="1108984" rtl="0" eaLnBrk="1" latinLnBrk="0" hangingPunct="1">
      <a:defRPr sz="1455" kern="1200">
        <a:solidFill>
          <a:schemeClr val="tx1"/>
        </a:solidFill>
        <a:latin typeface="+mn-lt"/>
        <a:ea typeface="+mn-ea"/>
        <a:cs typeface="+mn-cs"/>
      </a:defRPr>
    </a:lvl3pPr>
    <a:lvl4pPr marL="1663476" algn="l" defTabSz="1108984" rtl="0" eaLnBrk="1" latinLnBrk="0" hangingPunct="1">
      <a:defRPr sz="1455" kern="1200">
        <a:solidFill>
          <a:schemeClr val="tx1"/>
        </a:solidFill>
        <a:latin typeface="+mn-lt"/>
        <a:ea typeface="+mn-ea"/>
        <a:cs typeface="+mn-cs"/>
      </a:defRPr>
    </a:lvl4pPr>
    <a:lvl5pPr marL="2217969" algn="l" defTabSz="1108984" rtl="0" eaLnBrk="1" latinLnBrk="0" hangingPunct="1">
      <a:defRPr sz="1455" kern="1200">
        <a:solidFill>
          <a:schemeClr val="tx1"/>
        </a:solidFill>
        <a:latin typeface="+mn-lt"/>
        <a:ea typeface="+mn-ea"/>
        <a:cs typeface="+mn-cs"/>
      </a:defRPr>
    </a:lvl5pPr>
    <a:lvl6pPr marL="2772461" algn="l" defTabSz="1108984" rtl="0" eaLnBrk="1" latinLnBrk="0" hangingPunct="1">
      <a:defRPr sz="1455" kern="1200">
        <a:solidFill>
          <a:schemeClr val="tx1"/>
        </a:solidFill>
        <a:latin typeface="+mn-lt"/>
        <a:ea typeface="+mn-ea"/>
        <a:cs typeface="+mn-cs"/>
      </a:defRPr>
    </a:lvl6pPr>
    <a:lvl7pPr marL="3326953" algn="l" defTabSz="1108984" rtl="0" eaLnBrk="1" latinLnBrk="0" hangingPunct="1">
      <a:defRPr sz="1455" kern="1200">
        <a:solidFill>
          <a:schemeClr val="tx1"/>
        </a:solidFill>
        <a:latin typeface="+mn-lt"/>
        <a:ea typeface="+mn-ea"/>
        <a:cs typeface="+mn-cs"/>
      </a:defRPr>
    </a:lvl7pPr>
    <a:lvl8pPr marL="3881445" algn="l" defTabSz="1108984" rtl="0" eaLnBrk="1" latinLnBrk="0" hangingPunct="1">
      <a:defRPr sz="1455" kern="1200">
        <a:solidFill>
          <a:schemeClr val="tx1"/>
        </a:solidFill>
        <a:latin typeface="+mn-lt"/>
        <a:ea typeface="+mn-ea"/>
        <a:cs typeface="+mn-cs"/>
      </a:defRPr>
    </a:lvl8pPr>
    <a:lvl9pPr marL="4435937" algn="l" defTabSz="1108984" rtl="0" eaLnBrk="1" latinLnBrk="0" hangingPunct="1">
      <a:defRPr sz="145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402093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Diskussion mit den </a:t>
            </a:r>
            <a:r>
              <a:rPr lang="de-DE" dirty="0" err="1"/>
              <a:t>Workshopteilnehmenden</a:t>
            </a:r>
            <a:endParaRPr lang="de-DE" dirty="0"/>
          </a:p>
          <a:p>
            <a:endParaRPr lang="de-DE" dirty="0"/>
          </a:p>
          <a:p>
            <a:r>
              <a:rPr lang="de-DE" dirty="0"/>
              <a:t>Welche Anwendungen sind bekannt?</a:t>
            </a:r>
            <a:br>
              <a:rPr lang="de-DE" dirty="0"/>
            </a:br>
            <a:br>
              <a:rPr lang="de-DE" dirty="0"/>
            </a:br>
            <a:r>
              <a:rPr lang="de-DE" dirty="0"/>
              <a:t>Beispiele sammeln und danach die Beispiele der Folien aufführen.</a:t>
            </a:r>
          </a:p>
          <a:p>
            <a:endParaRPr lang="de-DE" dirty="0"/>
          </a:p>
          <a:p>
            <a:r>
              <a:rPr lang="de-DE" dirty="0"/>
              <a:t>Mögliche Beispiele sind:</a:t>
            </a:r>
            <a:br>
              <a:rPr lang="de-DE" dirty="0"/>
            </a:br>
            <a:br>
              <a:rPr lang="de-DE" dirty="0"/>
            </a:br>
            <a:r>
              <a:rPr lang="de-DE" dirty="0"/>
              <a:t>- Chat Bots (</a:t>
            </a:r>
            <a:r>
              <a:rPr lang="de-DE" dirty="0" err="1"/>
              <a:t>ChatGPT</a:t>
            </a:r>
            <a:r>
              <a:rPr lang="de-DE" dirty="0"/>
              <a:t>, Bing, Google Bard, etc.)</a:t>
            </a:r>
          </a:p>
          <a:p>
            <a:r>
              <a:rPr lang="de-DE" dirty="0"/>
              <a:t>- Bild Generatoren (</a:t>
            </a:r>
            <a:r>
              <a:rPr lang="de-DE" dirty="0" err="1"/>
              <a:t>Midjourney</a:t>
            </a:r>
            <a:r>
              <a:rPr lang="de-DE" dirty="0"/>
              <a:t>, Dalle E, </a:t>
            </a:r>
            <a:r>
              <a:rPr lang="de-DE" dirty="0" err="1"/>
              <a:t>Stable</a:t>
            </a:r>
            <a:r>
              <a:rPr lang="de-DE" dirty="0"/>
              <a:t> Diffusion, Adobe Firefly)</a:t>
            </a:r>
          </a:p>
          <a:p>
            <a:r>
              <a:rPr lang="de-DE" dirty="0"/>
              <a:t>- Autonomes Fahren</a:t>
            </a:r>
          </a:p>
          <a:p>
            <a:r>
              <a:rPr lang="de-DE" dirty="0"/>
              <a:t>- Bilderkennung / Klassifizierung (</a:t>
            </a:r>
            <a:r>
              <a:rPr lang="de-DE" dirty="0" err="1"/>
              <a:t>z.B</a:t>
            </a:r>
            <a:r>
              <a:rPr lang="de-DE" dirty="0"/>
              <a:t> Gesichtserkennung, Erkennen von Krankheiten, etc.)</a:t>
            </a:r>
          </a:p>
          <a:p>
            <a:r>
              <a:rPr lang="de-DE" dirty="0"/>
              <a:t>- Vorhersagen (Wetter, Aktienmarkt, Verkehrsaufkommen, etc.)</a:t>
            </a:r>
          </a:p>
          <a:p>
            <a:r>
              <a:rPr lang="de-DE" dirty="0"/>
              <a:t>- Empfehlungen (Musik, Filme, Produkte, </a:t>
            </a:r>
            <a:r>
              <a:rPr lang="de-DE" dirty="0" err="1"/>
              <a:t>Social</a:t>
            </a:r>
            <a:r>
              <a:rPr lang="de-DE" dirty="0"/>
              <a:t> Media Inhalte etc.)</a:t>
            </a:r>
          </a:p>
        </p:txBody>
      </p:sp>
      <p:sp>
        <p:nvSpPr>
          <p:cNvPr id="4" name="Foliennummernplatzhalter 3"/>
          <p:cNvSpPr>
            <a:spLocks noGrp="1"/>
          </p:cNvSpPr>
          <p:nvPr>
            <p:ph type="sldNum" sz="quarter" idx="5"/>
          </p:nvPr>
        </p:nvSpPr>
        <p:spPr/>
        <p:txBody>
          <a:bodyPr/>
          <a:lstStyle/>
          <a:p>
            <a:fld id="{3A83B040-6160-B846-991F-BE7FB2D99F92}" type="slidenum">
              <a:rPr lang="de-DE" smtClean="0"/>
              <a:t>10</a:t>
            </a:fld>
            <a:endParaRPr lang="de-DE"/>
          </a:p>
        </p:txBody>
      </p:sp>
    </p:spTree>
    <p:extLst>
      <p:ext uri="{BB962C8B-B14F-4D97-AF65-F5344CB8AC3E}">
        <p14:creationId xmlns:p14="http://schemas.microsoft.com/office/powerpoint/2010/main" val="1663898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Face ID benutzt Maschinelles Lernen um Veränderungen im Gesicht zu lernen. So ist es z.B. möglich trotz Brille, </a:t>
            </a:r>
            <a:r>
              <a:rPr lang="de-DE" dirty="0" err="1"/>
              <a:t>Make</a:t>
            </a:r>
            <a:r>
              <a:rPr lang="de-DE" dirty="0"/>
              <a:t> Up und Bartwuchs das korrekte Gesicht zu erkennen.</a:t>
            </a:r>
            <a:br>
              <a:rPr lang="de-DE" dirty="0"/>
            </a:br>
            <a:r>
              <a:rPr lang="de-DE" dirty="0"/>
              <a:t>Die Software lernt also dazu was die Person ausmacht und merkt sich kleine Veränderungen.</a:t>
            </a:r>
          </a:p>
          <a:p>
            <a:endParaRPr lang="de-DE" dirty="0"/>
          </a:p>
          <a:p>
            <a:r>
              <a:rPr lang="de-DE" dirty="0"/>
              <a:t>Bei größeren Veränderungen, wie z.B. einen Vollbart rasieren, muss in der Regel neu verifiziert werden. Aber auch dass kann das System mit der Zeit lernen.</a:t>
            </a:r>
          </a:p>
          <a:p>
            <a:endParaRPr lang="de-DE" dirty="0"/>
          </a:p>
          <a:p>
            <a:r>
              <a:rPr lang="de-DE" dirty="0"/>
              <a:t>Generell nutzt </a:t>
            </a:r>
            <a:r>
              <a:rPr lang="de-DE" dirty="0" err="1"/>
              <a:t>FaceID</a:t>
            </a:r>
            <a:r>
              <a:rPr lang="de-DE" dirty="0"/>
              <a:t> einen Infrarot Laser und Kamera, mit dem ein Tiefenbild von dem Gesicht angefertigt wird. Dieses Bild wird dann mit dem Originalbild verglichen um den Zugriff aus das Smartphone zu erlauben.</a:t>
            </a:r>
          </a:p>
          <a:p>
            <a:endParaRPr lang="de-DE" dirty="0"/>
          </a:p>
          <a:p>
            <a:r>
              <a:rPr lang="de-DE" dirty="0"/>
              <a:t>Quelle: https://www.vecteezy.com/vector-art/1873023-facial-id-recognition-vector-illustration</a:t>
            </a:r>
          </a:p>
        </p:txBody>
      </p:sp>
      <p:sp>
        <p:nvSpPr>
          <p:cNvPr id="4" name="Foliennummernplatzhalter 3"/>
          <p:cNvSpPr>
            <a:spLocks noGrp="1"/>
          </p:cNvSpPr>
          <p:nvPr>
            <p:ph type="sldNum" sz="quarter" idx="5"/>
          </p:nvPr>
        </p:nvSpPr>
        <p:spPr/>
        <p:txBody>
          <a:bodyPr/>
          <a:lstStyle/>
          <a:p>
            <a:fld id="{3A83B040-6160-B846-991F-BE7FB2D99F92}" type="slidenum">
              <a:rPr lang="de-DE" smtClean="0"/>
              <a:t>11</a:t>
            </a:fld>
            <a:endParaRPr lang="de-DE"/>
          </a:p>
        </p:txBody>
      </p:sp>
    </p:spTree>
    <p:extLst>
      <p:ext uri="{BB962C8B-B14F-4D97-AF65-F5344CB8AC3E}">
        <p14:creationId xmlns:p14="http://schemas.microsoft.com/office/powerpoint/2010/main" val="2309776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Gesichts / </a:t>
            </a:r>
            <a:r>
              <a:rPr lang="de-DE" dirty="0" err="1"/>
              <a:t>Schönheits</a:t>
            </a:r>
            <a:r>
              <a:rPr lang="de-DE" dirty="0"/>
              <a:t> – Filter (Face- / Beautyfilter)</a:t>
            </a:r>
          </a:p>
          <a:p>
            <a:endParaRPr lang="de-DE" dirty="0"/>
          </a:p>
          <a:p>
            <a:r>
              <a:rPr lang="de-DE" dirty="0"/>
              <a:t>Hier wird primär Gesichtserkennung eingesetzt, was ein typischer Einsatzzweck von maschinellem Lernen ist.</a:t>
            </a:r>
          </a:p>
          <a:p>
            <a:r>
              <a:rPr lang="de-DE" dirty="0"/>
              <a:t>Anhand der erkannten Details im Gesicht werden diese verändert oder Elemente darüber gelegt.</a:t>
            </a:r>
          </a:p>
          <a:p>
            <a:endParaRPr lang="de-DE" dirty="0"/>
          </a:p>
          <a:p>
            <a:r>
              <a:rPr lang="de-DE" dirty="0"/>
              <a:t>Alternative Ansätze verwenden die Gesichtsdaten um mittels Bildgenerierungs-KI eine stilisierte Version des Gesichts zu erstellen.</a:t>
            </a:r>
          </a:p>
        </p:txBody>
      </p:sp>
      <p:sp>
        <p:nvSpPr>
          <p:cNvPr id="4" name="Foliennummernplatzhalter 3"/>
          <p:cNvSpPr>
            <a:spLocks noGrp="1"/>
          </p:cNvSpPr>
          <p:nvPr>
            <p:ph type="sldNum" sz="quarter" idx="5"/>
          </p:nvPr>
        </p:nvSpPr>
        <p:spPr/>
        <p:txBody>
          <a:bodyPr/>
          <a:lstStyle/>
          <a:p>
            <a:fld id="{3A83B040-6160-B846-991F-BE7FB2D99F92}" type="slidenum">
              <a:rPr lang="de-DE" smtClean="0"/>
              <a:t>12</a:t>
            </a:fld>
            <a:endParaRPr lang="de-DE"/>
          </a:p>
        </p:txBody>
      </p:sp>
    </p:spTree>
    <p:extLst>
      <p:ext uri="{BB962C8B-B14F-4D97-AF65-F5344CB8AC3E}">
        <p14:creationId xmlns:p14="http://schemas.microsoft.com/office/powerpoint/2010/main" val="2350576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Beispiele</a:t>
            </a:r>
            <a:r>
              <a:rPr lang="en-GB" dirty="0"/>
              <a:t>: Amazon Alexa, Apple Siri, Google Home, Microsoft Cortana</a:t>
            </a:r>
          </a:p>
          <a:p>
            <a:endParaRPr lang="en-GB" dirty="0"/>
          </a:p>
          <a:p>
            <a:r>
              <a:rPr lang="en-GB" dirty="0"/>
              <a:t>Machine Learning wird für </a:t>
            </a:r>
            <a:r>
              <a:rPr lang="en-GB" dirty="0" err="1"/>
              <a:t>Spracherkennung</a:t>
            </a:r>
            <a:r>
              <a:rPr lang="en-GB" dirty="0"/>
              <a:t> und </a:t>
            </a:r>
            <a:r>
              <a:rPr lang="en-GB" dirty="0" err="1"/>
              <a:t>Spracherzeugung</a:t>
            </a:r>
            <a:r>
              <a:rPr lang="en-GB" dirty="0"/>
              <a:t> </a:t>
            </a:r>
            <a:r>
              <a:rPr lang="en-GB" dirty="0" err="1"/>
              <a:t>verwendet</a:t>
            </a:r>
            <a:r>
              <a:rPr lang="en-GB" dirty="0"/>
              <a:t>. Je </a:t>
            </a:r>
            <a:r>
              <a:rPr lang="en-GB" dirty="0" err="1"/>
              <a:t>nach</a:t>
            </a:r>
            <a:r>
              <a:rPr lang="en-GB" dirty="0"/>
              <a:t> </a:t>
            </a:r>
            <a:r>
              <a:rPr lang="en-GB" dirty="0" err="1"/>
              <a:t>zu</a:t>
            </a:r>
            <a:r>
              <a:rPr lang="en-GB" dirty="0"/>
              <a:t> </a:t>
            </a:r>
            <a:r>
              <a:rPr lang="en-GB" dirty="0" err="1"/>
              <a:t>erledigender</a:t>
            </a:r>
            <a:r>
              <a:rPr lang="en-GB" dirty="0"/>
              <a:t> Aufgabe nutzen die </a:t>
            </a:r>
            <a:r>
              <a:rPr lang="en-GB" dirty="0" err="1"/>
              <a:t>Geräte</a:t>
            </a:r>
            <a:r>
              <a:rPr lang="en-GB" dirty="0"/>
              <a:t> </a:t>
            </a:r>
            <a:r>
              <a:rPr lang="en-GB" dirty="0" err="1"/>
              <a:t>im</a:t>
            </a:r>
            <a:r>
              <a:rPr lang="en-GB" dirty="0"/>
              <a:t> </a:t>
            </a:r>
            <a:r>
              <a:rPr lang="en-GB" dirty="0" err="1"/>
              <a:t>Hintergrund</a:t>
            </a:r>
            <a:r>
              <a:rPr lang="en-GB" dirty="0"/>
              <a:t> </a:t>
            </a:r>
            <a:r>
              <a:rPr lang="en-GB" dirty="0" err="1"/>
              <a:t>auch</a:t>
            </a:r>
            <a:r>
              <a:rPr lang="en-GB" dirty="0"/>
              <a:t> KI- </a:t>
            </a:r>
            <a:r>
              <a:rPr lang="en-GB" dirty="0" err="1"/>
              <a:t>oder</a:t>
            </a:r>
            <a:r>
              <a:rPr lang="en-GB" dirty="0"/>
              <a:t> ML-</a:t>
            </a:r>
            <a:r>
              <a:rPr lang="en-GB" dirty="0" err="1"/>
              <a:t>Methoden</a:t>
            </a:r>
            <a:r>
              <a:rPr lang="en-GB" dirty="0"/>
              <a:t>.</a:t>
            </a:r>
          </a:p>
          <a:p>
            <a:endParaRPr lang="en-GB" dirty="0"/>
          </a:p>
          <a:p>
            <a:r>
              <a:rPr lang="en-GB" dirty="0" err="1"/>
              <a:t>Bildquellen</a:t>
            </a:r>
            <a:r>
              <a:rPr lang="en-GB" dirty="0"/>
              <a:t> (Free use, no attribution):</a:t>
            </a:r>
          </a:p>
          <a:p>
            <a:r>
              <a:rPr lang="en-GB" dirty="0"/>
              <a:t>https://www.pexels.com/photo/close-up-photo-of-gray-round-speaker-14309809/</a:t>
            </a:r>
          </a:p>
          <a:p>
            <a:r>
              <a:rPr lang="en-GB" dirty="0"/>
              <a:t>https://www.pexels.com/photo/black-iphone-7-on-brown-table-699122/</a:t>
            </a:r>
            <a:endParaRPr lang="en-DE" dirty="0"/>
          </a:p>
        </p:txBody>
      </p:sp>
      <p:sp>
        <p:nvSpPr>
          <p:cNvPr id="4" name="Slide Number Placeholder 3"/>
          <p:cNvSpPr>
            <a:spLocks noGrp="1"/>
          </p:cNvSpPr>
          <p:nvPr>
            <p:ph type="sldNum" sz="quarter" idx="5"/>
          </p:nvPr>
        </p:nvSpPr>
        <p:spPr/>
        <p:txBody>
          <a:bodyPr/>
          <a:lstStyle/>
          <a:p>
            <a:fld id="{3A83B040-6160-B846-991F-BE7FB2D99F92}" type="slidenum">
              <a:rPr lang="de-DE" smtClean="0"/>
              <a:t>13</a:t>
            </a:fld>
            <a:endParaRPr lang="de-DE"/>
          </a:p>
        </p:txBody>
      </p:sp>
    </p:spTree>
    <p:extLst>
      <p:ext uri="{BB962C8B-B14F-4D97-AF65-F5344CB8AC3E}">
        <p14:creationId xmlns:p14="http://schemas.microsoft.com/office/powerpoint/2010/main" val="3771217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Beispiel</a:t>
            </a:r>
            <a:r>
              <a:rPr lang="en-GB" dirty="0"/>
              <a:t>: </a:t>
            </a:r>
            <a:r>
              <a:rPr lang="en-GB" dirty="0" err="1"/>
              <a:t>ChatGPT</a:t>
            </a:r>
            <a:r>
              <a:rPr lang="en-GB" dirty="0"/>
              <a:t>, Google Bart</a:t>
            </a:r>
          </a:p>
          <a:p>
            <a:endParaRPr lang="en-GB" dirty="0"/>
          </a:p>
          <a:p>
            <a:r>
              <a:rPr lang="en-GB" dirty="0" err="1"/>
              <a:t>Sprachmodelle</a:t>
            </a:r>
            <a:r>
              <a:rPr lang="en-GB" dirty="0"/>
              <a:t> werden in Chat-</a:t>
            </a:r>
            <a:r>
              <a:rPr lang="en-GB" dirty="0" err="1"/>
              <a:t>Systemen</a:t>
            </a:r>
            <a:r>
              <a:rPr lang="en-GB" dirty="0"/>
              <a:t> und </a:t>
            </a:r>
            <a:r>
              <a:rPr lang="en-GB" dirty="0" err="1"/>
              <a:t>Suchmaschinen</a:t>
            </a:r>
            <a:r>
              <a:rPr lang="en-GB" dirty="0"/>
              <a:t> </a:t>
            </a:r>
            <a:r>
              <a:rPr lang="en-GB" dirty="0" err="1"/>
              <a:t>verwendet</a:t>
            </a:r>
            <a:r>
              <a:rPr lang="en-GB" dirty="0"/>
              <a:t>. Sie werden anhand </a:t>
            </a:r>
            <a:r>
              <a:rPr lang="en-GB" dirty="0" err="1"/>
              <a:t>vieler</a:t>
            </a:r>
            <a:r>
              <a:rPr lang="en-GB" dirty="0"/>
              <a:t> </a:t>
            </a:r>
            <a:r>
              <a:rPr lang="en-GB" dirty="0" err="1"/>
              <a:t>Texte</a:t>
            </a:r>
            <a:r>
              <a:rPr lang="en-GB" dirty="0"/>
              <a:t> </a:t>
            </a:r>
            <a:r>
              <a:rPr lang="en-GB" dirty="0" err="1"/>
              <a:t>trainiert</a:t>
            </a:r>
            <a:r>
              <a:rPr lang="en-GB" dirty="0"/>
              <a:t> und </a:t>
            </a:r>
            <a:r>
              <a:rPr lang="en-GB" dirty="0" err="1"/>
              <a:t>erlernen</a:t>
            </a:r>
            <a:r>
              <a:rPr lang="en-GB" dirty="0"/>
              <a:t> so </a:t>
            </a:r>
            <a:r>
              <a:rPr lang="en-GB" dirty="0" err="1"/>
              <a:t>neben</a:t>
            </a:r>
            <a:r>
              <a:rPr lang="en-GB" dirty="0"/>
              <a:t> der </a:t>
            </a:r>
            <a:r>
              <a:rPr lang="en-GB" dirty="0" err="1"/>
              <a:t>eigentlichen</a:t>
            </a:r>
            <a:r>
              <a:rPr lang="en-GB" dirty="0"/>
              <a:t> </a:t>
            </a:r>
            <a:r>
              <a:rPr lang="en-GB" dirty="0" err="1"/>
              <a:t>Sprache</a:t>
            </a:r>
            <a:r>
              <a:rPr lang="en-GB" dirty="0"/>
              <a:t> </a:t>
            </a:r>
            <a:r>
              <a:rPr lang="en-GB" dirty="0" err="1"/>
              <a:t>auch</a:t>
            </a:r>
            <a:r>
              <a:rPr lang="en-GB" dirty="0"/>
              <a:t> das in den </a:t>
            </a:r>
            <a:r>
              <a:rPr lang="en-GB" dirty="0" err="1"/>
              <a:t>Texten</a:t>
            </a:r>
            <a:r>
              <a:rPr lang="en-GB" dirty="0"/>
              <a:t> </a:t>
            </a:r>
            <a:r>
              <a:rPr lang="en-GB" dirty="0" err="1"/>
              <a:t>enthaltene</a:t>
            </a:r>
            <a:r>
              <a:rPr lang="en-GB" dirty="0"/>
              <a:t> Wissen.</a:t>
            </a:r>
          </a:p>
          <a:p>
            <a:r>
              <a:rPr lang="en-GB" dirty="0"/>
              <a:t>Sie haben </a:t>
            </a:r>
            <a:r>
              <a:rPr lang="en-GB" dirty="0" err="1"/>
              <a:t>gelernt</a:t>
            </a:r>
            <a:r>
              <a:rPr lang="en-GB" dirty="0"/>
              <a:t>, wie </a:t>
            </a:r>
            <a:r>
              <a:rPr lang="en-GB" dirty="0" err="1"/>
              <a:t>Wörter</a:t>
            </a:r>
            <a:r>
              <a:rPr lang="en-GB" dirty="0"/>
              <a:t> bzw. </a:t>
            </a:r>
            <a:r>
              <a:rPr lang="en-GB" dirty="0" err="1"/>
              <a:t>Wortbestandteile</a:t>
            </a:r>
            <a:r>
              <a:rPr lang="en-GB" dirty="0"/>
              <a:t> in </a:t>
            </a:r>
            <a:r>
              <a:rPr lang="en-GB" dirty="0" err="1"/>
              <a:t>Zusammenhang</a:t>
            </a:r>
            <a:r>
              <a:rPr lang="en-GB" dirty="0"/>
              <a:t> </a:t>
            </a:r>
            <a:r>
              <a:rPr lang="en-GB" dirty="0" err="1"/>
              <a:t>stehen</a:t>
            </a:r>
            <a:r>
              <a:rPr lang="en-GB" dirty="0"/>
              <a:t> und </a:t>
            </a:r>
            <a:r>
              <a:rPr lang="en-GB" dirty="0" err="1"/>
              <a:t>sind</a:t>
            </a:r>
            <a:r>
              <a:rPr lang="en-GB" dirty="0"/>
              <a:t> </a:t>
            </a:r>
            <a:r>
              <a:rPr lang="en-GB" dirty="0" err="1"/>
              <a:t>somit</a:t>
            </a:r>
            <a:r>
              <a:rPr lang="en-GB" dirty="0"/>
              <a:t> in der Lage </a:t>
            </a:r>
            <a:r>
              <a:rPr lang="en-GB" dirty="0" err="1"/>
              <a:t>ein</a:t>
            </a:r>
            <a:r>
              <a:rPr lang="en-GB" dirty="0"/>
              <a:t> </a:t>
            </a:r>
            <a:r>
              <a:rPr lang="en-GB" dirty="0" err="1"/>
              <a:t>sinnvolles</a:t>
            </a:r>
            <a:r>
              <a:rPr lang="en-GB" dirty="0"/>
              <a:t> </a:t>
            </a:r>
            <a:r>
              <a:rPr lang="en-GB" dirty="0" err="1"/>
              <a:t>nächstes</a:t>
            </a:r>
            <a:r>
              <a:rPr lang="en-GB" dirty="0"/>
              <a:t> Wort bzw. </a:t>
            </a:r>
            <a:r>
              <a:rPr lang="en-GB" dirty="0" err="1"/>
              <a:t>Wortbestandteil</a:t>
            </a:r>
            <a:r>
              <a:rPr lang="en-GB" dirty="0"/>
              <a:t> </a:t>
            </a:r>
            <a:r>
              <a:rPr lang="en-GB" dirty="0" err="1"/>
              <a:t>vorherzusagen</a:t>
            </a:r>
            <a:r>
              <a:rPr lang="en-GB" dirty="0"/>
              <a:t>. So </a:t>
            </a:r>
            <a:r>
              <a:rPr lang="en-GB" dirty="0" err="1"/>
              <a:t>können</a:t>
            </a:r>
            <a:r>
              <a:rPr lang="en-GB" dirty="0"/>
              <a:t> </a:t>
            </a:r>
            <a:r>
              <a:rPr lang="en-GB" dirty="0" err="1"/>
              <a:t>sie</a:t>
            </a:r>
            <a:r>
              <a:rPr lang="en-GB" dirty="0"/>
              <a:t> </a:t>
            </a:r>
            <a:r>
              <a:rPr lang="en-GB" dirty="0" err="1"/>
              <a:t>schrittweise</a:t>
            </a:r>
            <a:endParaRPr lang="en-GB" dirty="0"/>
          </a:p>
          <a:p>
            <a:r>
              <a:rPr lang="en-GB" dirty="0"/>
              <a:t>ganze </a:t>
            </a:r>
            <a:r>
              <a:rPr lang="en-GB" dirty="0" err="1"/>
              <a:t>Texte</a:t>
            </a:r>
            <a:r>
              <a:rPr lang="en-GB" dirty="0"/>
              <a:t> </a:t>
            </a:r>
            <a:r>
              <a:rPr lang="en-GB" dirty="0" err="1"/>
              <a:t>generieren</a:t>
            </a:r>
            <a:r>
              <a:rPr lang="en-GB" dirty="0"/>
              <a:t>.</a:t>
            </a:r>
          </a:p>
          <a:p>
            <a:endParaRPr lang="en-GB" dirty="0"/>
          </a:p>
          <a:p>
            <a:r>
              <a:rPr lang="en-GB" dirty="0" err="1"/>
              <a:t>Bildquelle</a:t>
            </a:r>
            <a:r>
              <a:rPr lang="en-GB" dirty="0"/>
              <a:t>: https://www.pexels.com/photo/webpage-of-chatgpt-a-prototype-ai-chatbot-is-seen-on-the-website-of-openai-on-a-smartphone-examples-capabilities-and-limitations-are-shown-16629368/</a:t>
            </a:r>
          </a:p>
        </p:txBody>
      </p:sp>
      <p:sp>
        <p:nvSpPr>
          <p:cNvPr id="4" name="Slide Number Placeholder 3"/>
          <p:cNvSpPr>
            <a:spLocks noGrp="1"/>
          </p:cNvSpPr>
          <p:nvPr>
            <p:ph type="sldNum" sz="quarter" idx="5"/>
          </p:nvPr>
        </p:nvSpPr>
        <p:spPr/>
        <p:txBody>
          <a:bodyPr/>
          <a:lstStyle/>
          <a:p>
            <a:fld id="{3A83B040-6160-B846-991F-BE7FB2D99F92}" type="slidenum">
              <a:rPr lang="de-DE" smtClean="0"/>
              <a:t>14</a:t>
            </a:fld>
            <a:endParaRPr lang="de-DE"/>
          </a:p>
        </p:txBody>
      </p:sp>
    </p:spTree>
    <p:extLst>
      <p:ext uri="{BB962C8B-B14F-4D97-AF65-F5344CB8AC3E}">
        <p14:creationId xmlns:p14="http://schemas.microsoft.com/office/powerpoint/2010/main" val="1685282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Beispiel: Google Maps – Effiziente Routenplanung</a:t>
            </a:r>
          </a:p>
          <a:p>
            <a:endParaRPr lang="de-DE" dirty="0"/>
          </a:p>
          <a:p>
            <a:r>
              <a:rPr lang="de-DE" dirty="0"/>
              <a:t>In der Applikation werden Echtdaten zum Verkehr gesammelt und per maschinellem Lernen das Verkehrsaufkommen vorhergesagt.</a:t>
            </a:r>
          </a:p>
          <a:p>
            <a:r>
              <a:rPr lang="de-DE" dirty="0"/>
              <a:t>Entsprechend der Vorhersage werden auch alternative Routen vorgeschlagen.</a:t>
            </a:r>
          </a:p>
          <a:p>
            <a:endParaRPr lang="de-DE" dirty="0"/>
          </a:p>
          <a:p>
            <a:r>
              <a:rPr lang="de-DE" dirty="0"/>
              <a:t>Bildquelle:</a:t>
            </a:r>
          </a:p>
          <a:p>
            <a:r>
              <a:rPr lang="de-DE" dirty="0"/>
              <a:t>https://www.vecteezy.com/vector-art/13516113-map-gps-navigation-app-ux-ui-concept-mobile-map-application-smartphone-app-search-map-navigation-technology-map-city-navigation-maps-city-street-gps-tracking-location-tracker-vector</a:t>
            </a:r>
          </a:p>
        </p:txBody>
      </p:sp>
      <p:sp>
        <p:nvSpPr>
          <p:cNvPr id="4" name="Foliennummernplatzhalter 3"/>
          <p:cNvSpPr>
            <a:spLocks noGrp="1"/>
          </p:cNvSpPr>
          <p:nvPr>
            <p:ph type="sldNum" sz="quarter" idx="5"/>
          </p:nvPr>
        </p:nvSpPr>
        <p:spPr/>
        <p:txBody>
          <a:bodyPr/>
          <a:lstStyle/>
          <a:p>
            <a:fld id="{3A83B040-6160-B846-991F-BE7FB2D99F92}" type="slidenum">
              <a:rPr lang="de-DE" smtClean="0"/>
              <a:t>15</a:t>
            </a:fld>
            <a:endParaRPr lang="de-DE"/>
          </a:p>
        </p:txBody>
      </p:sp>
    </p:spTree>
    <p:extLst>
      <p:ext uri="{BB962C8B-B14F-4D97-AF65-F5344CB8AC3E}">
        <p14:creationId xmlns:p14="http://schemas.microsoft.com/office/powerpoint/2010/main" val="3652735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Amazon – Produktvorschläge</a:t>
            </a:r>
          </a:p>
          <a:p>
            <a:r>
              <a:rPr lang="de-DE" dirty="0"/>
              <a:t>Auf Basis des Kaufverhaltens der Kunden werden zum Teil weitere Produkte vorgeschlagen die per maschinellem Lernen ermittelt werden.</a:t>
            </a:r>
          </a:p>
          <a:p>
            <a:endParaRPr lang="de-DE" dirty="0"/>
          </a:p>
          <a:p>
            <a:pPr defTabSz="588427">
              <a:defRPr/>
            </a:pPr>
            <a:r>
              <a:rPr lang="de-DE" dirty="0"/>
              <a:t>Ähnliche Beispiele: Instagram Feed, Netflix Empfehlungen</a:t>
            </a:r>
          </a:p>
        </p:txBody>
      </p:sp>
      <p:sp>
        <p:nvSpPr>
          <p:cNvPr id="4" name="Foliennummernplatzhalter 3"/>
          <p:cNvSpPr>
            <a:spLocks noGrp="1"/>
          </p:cNvSpPr>
          <p:nvPr>
            <p:ph type="sldNum" sz="quarter" idx="5"/>
          </p:nvPr>
        </p:nvSpPr>
        <p:spPr/>
        <p:txBody>
          <a:bodyPr/>
          <a:lstStyle/>
          <a:p>
            <a:fld id="{3A83B040-6160-B846-991F-BE7FB2D99F92}" type="slidenum">
              <a:rPr lang="de-DE" smtClean="0"/>
              <a:t>16</a:t>
            </a:fld>
            <a:endParaRPr lang="de-DE"/>
          </a:p>
        </p:txBody>
      </p:sp>
    </p:spTree>
    <p:extLst>
      <p:ext uri="{BB962C8B-B14F-4D97-AF65-F5344CB8AC3E}">
        <p14:creationId xmlns:p14="http://schemas.microsoft.com/office/powerpoint/2010/main" val="1582323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Diskussionen über KI und ML, u.a. anhand der zuvor zusammengetragenen Beispiele</a:t>
            </a:r>
          </a:p>
        </p:txBody>
      </p:sp>
      <p:sp>
        <p:nvSpPr>
          <p:cNvPr id="4" name="Foliennummernplatzhalter 3"/>
          <p:cNvSpPr>
            <a:spLocks noGrp="1"/>
          </p:cNvSpPr>
          <p:nvPr>
            <p:ph type="sldNum" sz="quarter" idx="5"/>
          </p:nvPr>
        </p:nvSpPr>
        <p:spPr/>
        <p:txBody>
          <a:bodyPr/>
          <a:lstStyle/>
          <a:p>
            <a:fld id="{3A83B040-6160-B846-991F-BE7FB2D99F92}" type="slidenum">
              <a:rPr lang="de-DE" smtClean="0"/>
              <a:t>17</a:t>
            </a:fld>
            <a:endParaRPr lang="de-DE"/>
          </a:p>
        </p:txBody>
      </p:sp>
    </p:spTree>
    <p:extLst>
      <p:ext uri="{BB962C8B-B14F-4D97-AF65-F5344CB8AC3E}">
        <p14:creationId xmlns:p14="http://schemas.microsoft.com/office/powerpoint/2010/main" val="1468635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Übersicht über die Grundfähigkeiten von KI</a:t>
            </a:r>
          </a:p>
          <a:p>
            <a:endParaRPr lang="de-DE" dirty="0"/>
          </a:p>
          <a:p>
            <a:r>
              <a:rPr lang="de-DE" dirty="0">
                <a:sym typeface="Wingdings" panose="05000000000000000000" pitchFamily="2" charset="2"/>
              </a:rPr>
              <a:t> Kann entweder im Diskussionsformat anhand der vorigen Beispiele erfolgen oder direkt von der Teamer*in präsentiert werden</a:t>
            </a:r>
            <a:endParaRPr lang="de-DE" dirty="0"/>
          </a:p>
        </p:txBody>
      </p:sp>
      <p:sp>
        <p:nvSpPr>
          <p:cNvPr id="4" name="Foliennummernplatzhalter 3"/>
          <p:cNvSpPr>
            <a:spLocks noGrp="1"/>
          </p:cNvSpPr>
          <p:nvPr>
            <p:ph type="sldNum" sz="quarter" idx="5"/>
          </p:nvPr>
        </p:nvSpPr>
        <p:spPr/>
        <p:txBody>
          <a:bodyPr/>
          <a:lstStyle/>
          <a:p>
            <a:fld id="{3A83B040-6160-B846-991F-BE7FB2D99F92}" type="slidenum">
              <a:rPr lang="de-DE" smtClean="0"/>
              <a:t>18</a:t>
            </a:fld>
            <a:endParaRPr lang="de-DE"/>
          </a:p>
        </p:txBody>
      </p:sp>
    </p:spTree>
    <p:extLst>
      <p:ext uri="{BB962C8B-B14F-4D97-AF65-F5344CB8AC3E}">
        <p14:creationId xmlns:p14="http://schemas.microsoft.com/office/powerpoint/2010/main" val="608319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PlaceHolder 1"/>
          <p:cNvSpPr>
            <a:spLocks noGrp="1" noRot="1" noChangeAspect="1"/>
          </p:cNvSpPr>
          <p:nvPr>
            <p:ph type="sldImg"/>
          </p:nvPr>
        </p:nvSpPr>
        <p:spPr>
          <a:xfrm>
            <a:off x="36513" y="687388"/>
            <a:ext cx="3294062" cy="1854200"/>
          </a:xfrm>
          <a:prstGeom prst="rect">
            <a:avLst/>
          </a:prstGeom>
        </p:spPr>
      </p:sp>
      <p:sp>
        <p:nvSpPr>
          <p:cNvPr id="298" name="PlaceHolder 2"/>
          <p:cNvSpPr>
            <a:spLocks noGrp="1"/>
          </p:cNvSpPr>
          <p:nvPr>
            <p:ph type="body"/>
          </p:nvPr>
        </p:nvSpPr>
        <p:spPr>
          <a:xfrm>
            <a:off x="336780" y="2645078"/>
            <a:ext cx="2694069" cy="2163841"/>
          </a:xfrm>
          <a:prstGeom prst="rect">
            <a:avLst/>
          </a:prstGeom>
        </p:spPr>
        <p:txBody>
          <a:bodyPr>
            <a:noAutofit/>
          </a:bodyPr>
          <a:lstStyle/>
          <a:p>
            <a:pPr defTabSz="588427">
              <a:defRPr/>
            </a:pPr>
            <a:r>
              <a:rPr lang="de-DE" sz="1100" dirty="0"/>
              <a:t>Unter Klassifikation versteht man die Einordnung von Objekten in festgelegte Kategorien (Klassen), bspw. verschiedene Kategorien von Müll. </a:t>
            </a:r>
          </a:p>
          <a:p>
            <a:pPr defTabSz="588427">
              <a:defRPr/>
            </a:pPr>
            <a:endParaRPr lang="de-DE" sz="1100" dirty="0"/>
          </a:p>
          <a:p>
            <a:pPr defTabSz="588427">
              <a:defRPr/>
            </a:pPr>
            <a:r>
              <a:rPr lang="de-DE" sz="1100" dirty="0"/>
              <a:t>Anhand der Daten erlernt der Computer, was die verschiedenen Kategorien voneinander unterscheidet. Dies funktioniert mit verschiedenen Arten von Daten: Bilder, Texte, Audio oder auch mit für Menschen nicht wahrnehmbaren Phänomenen wie Ultraschall oder Infrarotlicht.</a:t>
            </a:r>
          </a:p>
          <a:p>
            <a:pPr defTabSz="588427">
              <a:defRPr/>
            </a:pPr>
            <a:endParaRPr lang="de-DE" sz="1100" dirty="0"/>
          </a:p>
          <a:p>
            <a:pPr defTabSz="588427">
              <a:defRPr/>
            </a:pPr>
            <a:r>
              <a:rPr lang="en-GB" sz="1100" dirty="0" err="1"/>
              <a:t>Bildquelle</a:t>
            </a:r>
            <a:r>
              <a:rPr lang="en-GB" sz="1100" dirty="0"/>
              <a:t>: https://www.vecteezy.com/vector-art/1363174-colorful-recycle-bins-with-recycle-symbol-isolated</a:t>
            </a:r>
            <a:endParaRPr lang="de-DE" sz="1100" dirty="0"/>
          </a:p>
        </p:txBody>
      </p:sp>
      <p:sp>
        <p:nvSpPr>
          <p:cNvPr id="299" name="TextShape 3"/>
          <p:cNvSpPr txBox="1"/>
          <p:nvPr/>
        </p:nvSpPr>
        <p:spPr>
          <a:xfrm>
            <a:off x="1907717" y="5220482"/>
            <a:ext cx="1459206" cy="275457"/>
          </a:xfrm>
          <a:prstGeom prst="rect">
            <a:avLst/>
          </a:prstGeom>
          <a:noFill/>
          <a:ln>
            <a:noFill/>
          </a:ln>
        </p:spPr>
        <p:txBody>
          <a:bodyPr lIns="48518" tIns="24259" rIns="48518" bIns="24259" anchor="b">
            <a:noAutofit/>
          </a:bodyPr>
          <a:lstStyle/>
          <a:p>
            <a:pPr algn="r">
              <a:lnSpc>
                <a:spcPct val="100000"/>
              </a:lnSpc>
            </a:pPr>
            <a:fld id="{96E2E95C-42E3-4C5B-AB7E-31667EF2B0DF}" type="slidenum">
              <a:rPr lang="en-DE" sz="600" spc="-1">
                <a:latin typeface="Calibri"/>
              </a:rPr>
              <a:t>19</a:t>
            </a:fld>
            <a:endParaRPr lang="de-DE" sz="600" spc="-1">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Laptop</a:t>
            </a:r>
          </a:p>
          <a:p>
            <a:r>
              <a:rPr lang="de-DE" dirty="0"/>
              <a:t>Handy</a:t>
            </a:r>
          </a:p>
          <a:p>
            <a:r>
              <a:rPr lang="de-DE" dirty="0"/>
              <a:t>Konsole</a:t>
            </a:r>
          </a:p>
          <a:p>
            <a:r>
              <a:rPr lang="de-DE" dirty="0"/>
              <a:t>Auto</a:t>
            </a:r>
          </a:p>
        </p:txBody>
      </p:sp>
      <p:sp>
        <p:nvSpPr>
          <p:cNvPr id="4" name="Foliennummernplatzhalter 3"/>
          <p:cNvSpPr>
            <a:spLocks noGrp="1"/>
          </p:cNvSpPr>
          <p:nvPr>
            <p:ph type="sldNum" sz="quarter" idx="5"/>
          </p:nvPr>
        </p:nvSpPr>
        <p:spPr/>
        <p:txBody>
          <a:bodyPr/>
          <a:lstStyle/>
          <a:p>
            <a:fld id="{3A83B040-6160-B846-991F-BE7FB2D99F92}" type="slidenum">
              <a:rPr lang="de-DE" smtClean="0"/>
              <a:t>2</a:t>
            </a:fld>
            <a:endParaRPr lang="de-DE"/>
          </a:p>
        </p:txBody>
      </p:sp>
    </p:spTree>
    <p:extLst>
      <p:ext uri="{BB962C8B-B14F-4D97-AF65-F5344CB8AC3E}">
        <p14:creationId xmlns:p14="http://schemas.microsoft.com/office/powerpoint/2010/main" val="4234394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PlaceHolder 1"/>
          <p:cNvSpPr>
            <a:spLocks noGrp="1" noRot="1" noChangeAspect="1"/>
          </p:cNvSpPr>
          <p:nvPr>
            <p:ph type="sldImg"/>
          </p:nvPr>
        </p:nvSpPr>
        <p:spPr>
          <a:xfrm>
            <a:off x="36513" y="687388"/>
            <a:ext cx="3294062" cy="1854200"/>
          </a:xfrm>
          <a:prstGeom prst="rect">
            <a:avLst/>
          </a:prstGeom>
        </p:spPr>
      </p:sp>
      <p:sp>
        <p:nvSpPr>
          <p:cNvPr id="301" name="PlaceHolder 2"/>
          <p:cNvSpPr>
            <a:spLocks noGrp="1"/>
          </p:cNvSpPr>
          <p:nvPr>
            <p:ph type="body"/>
          </p:nvPr>
        </p:nvSpPr>
        <p:spPr>
          <a:xfrm>
            <a:off x="336780" y="2645078"/>
            <a:ext cx="2694069" cy="2163841"/>
          </a:xfrm>
          <a:prstGeom prst="rect">
            <a:avLst/>
          </a:prstGeom>
        </p:spPr>
        <p:txBody>
          <a:bodyPr>
            <a:noAutofit/>
          </a:bodyPr>
          <a:lstStyle/>
          <a:p>
            <a:pPr marL="114610" indent="-114610"/>
            <a:r>
              <a:rPr lang="de-DE" sz="1100" spc="-1" dirty="0">
                <a:latin typeface="Calibri"/>
              </a:rPr>
              <a:t>Maschinen können auch Zusammenhänge zwischen mehreren Eigenschaften erlernen, bspw. zwischen der Schuhgröße und der Körpergröße eines Menschen.</a:t>
            </a:r>
          </a:p>
          <a:p>
            <a:pPr marL="114610" indent="-114610"/>
            <a:endParaRPr lang="de-DE" sz="1100" spc="-1" dirty="0">
              <a:latin typeface="Calibri"/>
            </a:endParaRPr>
          </a:p>
          <a:p>
            <a:pPr marL="114610" indent="-114610"/>
            <a:r>
              <a:rPr lang="de-DE" sz="1100" spc="-1" dirty="0">
                <a:latin typeface="Calibri"/>
              </a:rPr>
              <a:t>Bildquellen: </a:t>
            </a:r>
          </a:p>
          <a:p>
            <a:pPr marL="181943" indent="-181943">
              <a:buFontTx/>
              <a:buChar char="-"/>
            </a:pPr>
            <a:r>
              <a:rPr lang="de-DE" sz="1100" spc="-1" dirty="0"/>
              <a:t>https://www.vecteezy.com/vector-art/1869726-isolated-family-members-vector-design</a:t>
            </a:r>
          </a:p>
          <a:p>
            <a:pPr marL="181943" indent="-181943">
              <a:buFontTx/>
              <a:buChar char="-"/>
            </a:pPr>
            <a:r>
              <a:rPr lang="de-DE" sz="1100" spc="-1" dirty="0"/>
              <a:t>https://www.vecteezy.com/vector-art/6850738-set-of-men-s-shoes-flat-style-design</a:t>
            </a:r>
            <a:endParaRPr lang="de-DE" sz="1100" spc="-1" dirty="0">
              <a:latin typeface="Calibri"/>
            </a:endParaRPr>
          </a:p>
        </p:txBody>
      </p:sp>
      <p:sp>
        <p:nvSpPr>
          <p:cNvPr id="302" name="TextShape 3"/>
          <p:cNvSpPr txBox="1"/>
          <p:nvPr/>
        </p:nvSpPr>
        <p:spPr>
          <a:xfrm>
            <a:off x="1907717" y="5220482"/>
            <a:ext cx="1459206" cy="275457"/>
          </a:xfrm>
          <a:prstGeom prst="rect">
            <a:avLst/>
          </a:prstGeom>
          <a:noFill/>
          <a:ln>
            <a:noFill/>
          </a:ln>
        </p:spPr>
        <p:txBody>
          <a:bodyPr lIns="48518" tIns="24259" rIns="48518" bIns="24259" anchor="b">
            <a:noAutofit/>
          </a:bodyPr>
          <a:lstStyle/>
          <a:p>
            <a:pPr algn="r">
              <a:lnSpc>
                <a:spcPct val="100000"/>
              </a:lnSpc>
            </a:pPr>
            <a:fld id="{B8CAA6F9-6DAD-4537-BFE4-266048014F45}" type="slidenum">
              <a:rPr lang="en-DE" sz="600" spc="-1">
                <a:latin typeface="Calibri"/>
              </a:rPr>
              <a:t>20</a:t>
            </a:fld>
            <a:endParaRPr lang="de-DE" sz="600" spc="-1">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PlaceHolder 1"/>
          <p:cNvSpPr>
            <a:spLocks noGrp="1" noRot="1" noChangeAspect="1"/>
          </p:cNvSpPr>
          <p:nvPr>
            <p:ph type="sldImg"/>
          </p:nvPr>
        </p:nvSpPr>
        <p:spPr>
          <a:xfrm>
            <a:off x="36513" y="687388"/>
            <a:ext cx="3294062" cy="1854200"/>
          </a:xfrm>
          <a:prstGeom prst="rect">
            <a:avLst/>
          </a:prstGeom>
        </p:spPr>
      </p:sp>
      <p:sp>
        <p:nvSpPr>
          <p:cNvPr id="304" name="PlaceHolder 2"/>
          <p:cNvSpPr>
            <a:spLocks noGrp="1"/>
          </p:cNvSpPr>
          <p:nvPr>
            <p:ph type="body"/>
          </p:nvPr>
        </p:nvSpPr>
        <p:spPr>
          <a:xfrm>
            <a:off x="336780" y="2645078"/>
            <a:ext cx="2694069" cy="2163841"/>
          </a:xfrm>
          <a:prstGeom prst="rect">
            <a:avLst/>
          </a:prstGeom>
        </p:spPr>
        <p:txBody>
          <a:bodyPr>
            <a:noAutofit/>
          </a:bodyPr>
          <a:lstStyle/>
          <a:p>
            <a:pPr marL="114610" indent="-114610"/>
            <a:endParaRPr lang="en-US" sz="1100" spc="-1" dirty="0">
              <a:latin typeface="Calibri"/>
            </a:endParaRPr>
          </a:p>
        </p:txBody>
      </p:sp>
      <p:sp>
        <p:nvSpPr>
          <p:cNvPr id="305" name="TextShape 3"/>
          <p:cNvSpPr txBox="1"/>
          <p:nvPr/>
        </p:nvSpPr>
        <p:spPr>
          <a:xfrm>
            <a:off x="1907717" y="5220482"/>
            <a:ext cx="1459206" cy="275457"/>
          </a:xfrm>
          <a:prstGeom prst="rect">
            <a:avLst/>
          </a:prstGeom>
          <a:noFill/>
          <a:ln>
            <a:noFill/>
          </a:ln>
        </p:spPr>
        <p:txBody>
          <a:bodyPr lIns="48518" tIns="24259" rIns="48518" bIns="24259" anchor="b">
            <a:noAutofit/>
          </a:bodyPr>
          <a:lstStyle/>
          <a:p>
            <a:pPr algn="r">
              <a:lnSpc>
                <a:spcPct val="100000"/>
              </a:lnSpc>
            </a:pPr>
            <a:fld id="{A3A6780F-ED47-4D6D-9BA8-091729D13228}" type="slidenum">
              <a:rPr lang="en-DE" sz="600" spc="-1">
                <a:latin typeface="Calibri"/>
              </a:rPr>
              <a:t>21</a:t>
            </a:fld>
            <a:endParaRPr lang="de-DE" sz="600" spc="-1">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A83B040-6160-B846-991F-BE7FB2D99F92}" type="slidenum">
              <a:rPr lang="de-DE" smtClean="0"/>
              <a:t>22</a:t>
            </a:fld>
            <a:endParaRPr lang="de-DE"/>
          </a:p>
        </p:txBody>
      </p:sp>
    </p:spTree>
    <p:extLst>
      <p:ext uri="{BB962C8B-B14F-4D97-AF65-F5344CB8AC3E}">
        <p14:creationId xmlns:p14="http://schemas.microsoft.com/office/powerpoint/2010/main" val="2555673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588427">
              <a:defRPr/>
            </a:pPr>
            <a:r>
              <a:rPr lang="de-DE" sz="800" dirty="0"/>
              <a:t>Woran unterscheidet man Hund und Katze? </a:t>
            </a:r>
          </a:p>
          <a:p>
            <a:pPr defTabSz="588427">
              <a:defRPr/>
            </a:pPr>
            <a:r>
              <a:rPr lang="de-DE" sz="800" dirty="0"/>
              <a:t>Wiederholung: Unter Klassifikation versteht man die Einordnung von Objekten in festgelegte Kategorien (Klassen).</a:t>
            </a:r>
          </a:p>
          <a:p>
            <a:pPr defTabSz="588427">
              <a:defRPr/>
            </a:pPr>
            <a:endParaRPr lang="de-DE" sz="800" dirty="0"/>
          </a:p>
          <a:p>
            <a:pPr defTabSz="588427">
              <a:defRPr/>
            </a:pPr>
            <a:r>
              <a:rPr lang="de-DE" dirty="0"/>
              <a:t>Genau wie Menschen nutzen Maschinen bestimmte Merkmale (sogenannte Features) um die Objekte einzuordnen. </a:t>
            </a:r>
          </a:p>
          <a:p>
            <a:pPr defTabSz="588427">
              <a:defRPr/>
            </a:pPr>
            <a:endParaRPr lang="de-DE" dirty="0"/>
          </a:p>
          <a:p>
            <a:pPr defTabSz="588427">
              <a:defRPr/>
            </a:pPr>
            <a:r>
              <a:rPr lang="de-DE" dirty="0"/>
              <a:t>Bei manchen ML-Verfahren sind die Features exakt vorgegeben. Bei anderen erlernen die Maschinen selber, worauf sie achten müssen, um die richtige Entscheidung zu treffen.</a:t>
            </a:r>
          </a:p>
        </p:txBody>
      </p:sp>
      <p:sp>
        <p:nvSpPr>
          <p:cNvPr id="4" name="Foliennummernplatzhalter 3"/>
          <p:cNvSpPr>
            <a:spLocks noGrp="1"/>
          </p:cNvSpPr>
          <p:nvPr>
            <p:ph type="sldNum" sz="quarter" idx="5"/>
          </p:nvPr>
        </p:nvSpPr>
        <p:spPr/>
        <p:txBody>
          <a:bodyPr/>
          <a:lstStyle/>
          <a:p>
            <a:fld id="{3A83B040-6160-B846-991F-BE7FB2D99F92}" type="slidenum">
              <a:rPr lang="de-DE" smtClean="0"/>
              <a:t>23</a:t>
            </a:fld>
            <a:endParaRPr lang="de-DE"/>
          </a:p>
        </p:txBody>
      </p:sp>
    </p:spTree>
    <p:extLst>
      <p:ext uri="{BB962C8B-B14F-4D97-AF65-F5344CB8AC3E}">
        <p14:creationId xmlns:p14="http://schemas.microsoft.com/office/powerpoint/2010/main" val="2444029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Beim Machine Learning wird anhand von vielen </a:t>
            </a:r>
            <a:r>
              <a:rPr lang="en-GB" dirty="0" err="1"/>
              <a:t>Trainingsdaten</a:t>
            </a:r>
            <a:r>
              <a:rPr lang="en-GB" dirty="0"/>
              <a:t> </a:t>
            </a:r>
            <a:r>
              <a:rPr lang="en-GB" dirty="0" err="1"/>
              <a:t>ein</a:t>
            </a:r>
            <a:r>
              <a:rPr lang="en-GB" dirty="0"/>
              <a:t> </a:t>
            </a:r>
            <a:r>
              <a:rPr lang="en-GB" dirty="0" err="1"/>
              <a:t>sogenanntes</a:t>
            </a:r>
            <a:r>
              <a:rPr lang="en-GB" dirty="0"/>
              <a:t> Modell – </a:t>
            </a:r>
            <a:r>
              <a:rPr lang="en-GB" dirty="0" err="1"/>
              <a:t>ein</a:t>
            </a:r>
            <a:r>
              <a:rPr lang="en-GB" dirty="0"/>
              <a:t> </a:t>
            </a:r>
            <a:r>
              <a:rPr lang="en-GB" dirty="0" err="1"/>
              <a:t>Abbild</a:t>
            </a:r>
            <a:r>
              <a:rPr lang="en-GB" dirty="0"/>
              <a:t> </a:t>
            </a:r>
            <a:r>
              <a:rPr lang="en-GB" dirty="0" err="1"/>
              <a:t>eines</a:t>
            </a:r>
            <a:r>
              <a:rPr lang="en-GB" dirty="0"/>
              <a:t> </a:t>
            </a:r>
            <a:r>
              <a:rPr lang="en-GB" dirty="0" err="1"/>
              <a:t>realen</a:t>
            </a:r>
            <a:r>
              <a:rPr lang="en-GB" dirty="0"/>
              <a:t> </a:t>
            </a:r>
            <a:r>
              <a:rPr lang="en-GB" dirty="0" err="1"/>
              <a:t>Prozesses</a:t>
            </a:r>
            <a:r>
              <a:rPr lang="en-GB" dirty="0"/>
              <a:t> – erstellt. </a:t>
            </a:r>
            <a:r>
              <a:rPr lang="en-GB" dirty="0" err="1"/>
              <a:t>Im</a:t>
            </a:r>
            <a:r>
              <a:rPr lang="en-GB" dirty="0"/>
              <a:t> </a:t>
            </a:r>
            <a:r>
              <a:rPr lang="en-GB" dirty="0" err="1"/>
              <a:t>dargestellten</a:t>
            </a:r>
            <a:r>
              <a:rPr lang="en-GB" dirty="0"/>
              <a:t> Fall </a:t>
            </a:r>
            <a:r>
              <a:rPr lang="en-GB" dirty="0" err="1"/>
              <a:t>handelt</a:t>
            </a:r>
            <a:r>
              <a:rPr lang="en-GB" dirty="0"/>
              <a:t> es </a:t>
            </a:r>
            <a:r>
              <a:rPr lang="en-GB" dirty="0" err="1"/>
              <a:t>sich</a:t>
            </a:r>
            <a:r>
              <a:rPr lang="en-GB" dirty="0"/>
              <a:t> um einen </a:t>
            </a:r>
            <a:r>
              <a:rPr lang="en-GB" dirty="0" err="1"/>
              <a:t>Klassifikationsprozess</a:t>
            </a:r>
            <a:r>
              <a:rPr lang="en-GB" dirty="0"/>
              <a:t> </a:t>
            </a:r>
            <a:r>
              <a:rPr lang="en-GB" dirty="0" err="1"/>
              <a:t>bei</a:t>
            </a:r>
            <a:r>
              <a:rPr lang="en-GB" dirty="0"/>
              <a:t> </a:t>
            </a:r>
            <a:r>
              <a:rPr lang="en-GB" dirty="0" err="1"/>
              <a:t>dem</a:t>
            </a:r>
            <a:r>
              <a:rPr lang="en-GB" dirty="0"/>
              <a:t> anhand von </a:t>
            </a:r>
            <a:r>
              <a:rPr lang="en-GB" dirty="0" err="1"/>
              <a:t>Merkmalen</a:t>
            </a:r>
            <a:r>
              <a:rPr lang="en-GB" dirty="0"/>
              <a:t> (</a:t>
            </a:r>
            <a:r>
              <a:rPr lang="en-GB" dirty="0" err="1"/>
              <a:t>Augen</a:t>
            </a:r>
            <a:r>
              <a:rPr lang="en-GB" dirty="0"/>
              <a:t>, </a:t>
            </a:r>
            <a:r>
              <a:rPr lang="en-GB" dirty="0" err="1"/>
              <a:t>Ohren</a:t>
            </a:r>
            <a:r>
              <a:rPr lang="en-GB" dirty="0"/>
              <a:t>, Maul) </a:t>
            </a:r>
            <a:r>
              <a:rPr lang="en-GB" dirty="0" err="1"/>
              <a:t>entschieden</a:t>
            </a:r>
            <a:r>
              <a:rPr lang="en-GB" dirty="0"/>
              <a:t> werden </a:t>
            </a:r>
            <a:r>
              <a:rPr lang="en-GB" dirty="0" err="1"/>
              <a:t>soll</a:t>
            </a:r>
            <a:r>
              <a:rPr lang="en-GB" dirty="0"/>
              <a:t>, </a:t>
            </a:r>
            <a:r>
              <a:rPr lang="en-GB" dirty="0" err="1"/>
              <a:t>ob</a:t>
            </a:r>
            <a:r>
              <a:rPr lang="en-GB" dirty="0"/>
              <a:t> </a:t>
            </a:r>
            <a:r>
              <a:rPr lang="en-GB" dirty="0" err="1"/>
              <a:t>es</a:t>
            </a:r>
            <a:r>
              <a:rPr lang="en-GB" dirty="0"/>
              <a:t> also </a:t>
            </a:r>
            <a:r>
              <a:rPr lang="en-GB" dirty="0" err="1"/>
              <a:t>eine</a:t>
            </a:r>
            <a:r>
              <a:rPr lang="en-GB" dirty="0"/>
              <a:t> </a:t>
            </a:r>
            <a:r>
              <a:rPr lang="en-GB" dirty="0" err="1"/>
              <a:t>Katze</a:t>
            </a:r>
            <a:r>
              <a:rPr lang="en-GB" dirty="0"/>
              <a:t> </a:t>
            </a:r>
            <a:r>
              <a:rPr lang="en-GB" dirty="0" err="1"/>
              <a:t>ist</a:t>
            </a:r>
            <a:r>
              <a:rPr lang="en-GB" dirty="0"/>
              <a:t> </a:t>
            </a:r>
            <a:r>
              <a:rPr lang="en-GB" dirty="0" err="1"/>
              <a:t>oder</a:t>
            </a:r>
            <a:r>
              <a:rPr lang="en-GB" dirty="0"/>
              <a:t> </a:t>
            </a:r>
            <a:r>
              <a:rPr lang="en-GB" dirty="0" err="1"/>
              <a:t>ein</a:t>
            </a:r>
            <a:r>
              <a:rPr lang="en-GB" dirty="0"/>
              <a:t> </a:t>
            </a:r>
            <a:r>
              <a:rPr lang="en-GB" dirty="0" err="1"/>
              <a:t>Affe</a:t>
            </a:r>
            <a:r>
              <a:rPr lang="en-GB" dirty="0"/>
              <a:t>.</a:t>
            </a:r>
            <a:endParaRPr lang="en-DE" dirty="0"/>
          </a:p>
        </p:txBody>
      </p:sp>
      <p:sp>
        <p:nvSpPr>
          <p:cNvPr id="4" name="Slide Number Placeholder 3"/>
          <p:cNvSpPr>
            <a:spLocks noGrp="1"/>
          </p:cNvSpPr>
          <p:nvPr>
            <p:ph type="sldNum" sz="quarter" idx="5"/>
          </p:nvPr>
        </p:nvSpPr>
        <p:spPr/>
        <p:txBody>
          <a:bodyPr/>
          <a:lstStyle/>
          <a:p>
            <a:fld id="{3A83B040-6160-B846-991F-BE7FB2D99F92}" type="slidenum">
              <a:rPr lang="de-DE" smtClean="0"/>
              <a:t>24</a:t>
            </a:fld>
            <a:endParaRPr lang="de-DE"/>
          </a:p>
        </p:txBody>
      </p:sp>
    </p:spTree>
    <p:extLst>
      <p:ext uri="{BB962C8B-B14F-4D97-AF65-F5344CB8AC3E}">
        <p14:creationId xmlns:p14="http://schemas.microsoft.com/office/powerpoint/2010/main" val="4206202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Sobald das Modell </a:t>
            </a:r>
            <a:r>
              <a:rPr lang="en-GB" dirty="0" err="1"/>
              <a:t>trainiert</a:t>
            </a:r>
            <a:r>
              <a:rPr lang="en-GB" dirty="0"/>
              <a:t> wurde, kann man es anhand </a:t>
            </a:r>
            <a:r>
              <a:rPr lang="en-GB" dirty="0" err="1"/>
              <a:t>neuer</a:t>
            </a:r>
            <a:r>
              <a:rPr lang="en-GB" dirty="0"/>
              <a:t> Daten testen und schauen wie gut es funktioniert. </a:t>
            </a:r>
            <a:r>
              <a:rPr lang="en-GB" dirty="0" err="1"/>
              <a:t>Klassifiziert</a:t>
            </a:r>
            <a:r>
              <a:rPr lang="en-GB" dirty="0"/>
              <a:t> es </a:t>
            </a:r>
            <a:r>
              <a:rPr lang="en-GB" dirty="0" err="1"/>
              <a:t>alle</a:t>
            </a:r>
            <a:r>
              <a:rPr lang="en-GB" dirty="0"/>
              <a:t> </a:t>
            </a:r>
            <a:r>
              <a:rPr lang="en-GB" dirty="0" err="1"/>
              <a:t>Tiere</a:t>
            </a:r>
            <a:r>
              <a:rPr lang="en-GB" dirty="0"/>
              <a:t> richtig </a:t>
            </a:r>
            <a:r>
              <a:rPr lang="en-GB" dirty="0" err="1"/>
              <a:t>oder</a:t>
            </a:r>
            <a:r>
              <a:rPr lang="en-GB" dirty="0"/>
              <a:t> wird </a:t>
            </a:r>
            <a:r>
              <a:rPr lang="en-GB" dirty="0" err="1"/>
              <a:t>ein</a:t>
            </a:r>
            <a:r>
              <a:rPr lang="en-GB" dirty="0"/>
              <a:t> Hund </a:t>
            </a:r>
            <a:r>
              <a:rPr lang="en-GB" dirty="0" err="1"/>
              <a:t>fälschlicher</a:t>
            </a:r>
            <a:r>
              <a:rPr lang="en-GB" dirty="0"/>
              <a:t> Weise </a:t>
            </a:r>
            <a:r>
              <a:rPr lang="en-GB" dirty="0" err="1"/>
              <a:t>als</a:t>
            </a:r>
            <a:r>
              <a:rPr lang="en-GB" dirty="0"/>
              <a:t> </a:t>
            </a:r>
            <a:r>
              <a:rPr lang="en-GB" dirty="0" err="1"/>
              <a:t>Katze</a:t>
            </a:r>
            <a:r>
              <a:rPr lang="en-GB" dirty="0"/>
              <a:t> </a:t>
            </a:r>
            <a:r>
              <a:rPr lang="en-GB" dirty="0" err="1"/>
              <a:t>eingestuft</a:t>
            </a:r>
            <a:r>
              <a:rPr lang="en-GB" dirty="0"/>
              <a:t>?</a:t>
            </a:r>
            <a:endParaRPr lang="en-DE" dirty="0"/>
          </a:p>
        </p:txBody>
      </p:sp>
      <p:sp>
        <p:nvSpPr>
          <p:cNvPr id="4" name="Slide Number Placeholder 3"/>
          <p:cNvSpPr>
            <a:spLocks noGrp="1"/>
          </p:cNvSpPr>
          <p:nvPr>
            <p:ph type="sldNum" sz="quarter" idx="5"/>
          </p:nvPr>
        </p:nvSpPr>
        <p:spPr/>
        <p:txBody>
          <a:bodyPr/>
          <a:lstStyle/>
          <a:p>
            <a:fld id="{3A83B040-6160-B846-991F-BE7FB2D99F92}" type="slidenum">
              <a:rPr lang="de-DE" smtClean="0"/>
              <a:t>25</a:t>
            </a:fld>
            <a:endParaRPr lang="de-DE"/>
          </a:p>
        </p:txBody>
      </p:sp>
    </p:spTree>
    <p:extLst>
      <p:ext uri="{BB962C8B-B14F-4D97-AF65-F5344CB8AC3E}">
        <p14:creationId xmlns:p14="http://schemas.microsoft.com/office/powerpoint/2010/main" val="2043411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Teamer*in präsentiert die nächste Aufgabe zur Klassifikation von Kleidungsstücken (siehe Dokument „Tabellarischer Ablauf“)</a:t>
            </a:r>
          </a:p>
          <a:p>
            <a:endParaRPr lang="de-DE" dirty="0"/>
          </a:p>
        </p:txBody>
      </p:sp>
      <p:sp>
        <p:nvSpPr>
          <p:cNvPr id="4" name="Foliennummernplatzhalter 3"/>
          <p:cNvSpPr>
            <a:spLocks noGrp="1"/>
          </p:cNvSpPr>
          <p:nvPr>
            <p:ph type="sldNum" sz="quarter" idx="5"/>
          </p:nvPr>
        </p:nvSpPr>
        <p:spPr/>
        <p:txBody>
          <a:bodyPr/>
          <a:lstStyle/>
          <a:p>
            <a:fld id="{3A83B040-6160-B846-991F-BE7FB2D99F92}" type="slidenum">
              <a:rPr lang="de-DE" smtClean="0"/>
              <a:t>26</a:t>
            </a:fld>
            <a:endParaRPr lang="de-DE"/>
          </a:p>
        </p:txBody>
      </p:sp>
    </p:spTree>
    <p:extLst>
      <p:ext uri="{BB962C8B-B14F-4D97-AF65-F5344CB8AC3E}">
        <p14:creationId xmlns:p14="http://schemas.microsoft.com/office/powerpoint/2010/main" val="1682590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Teamer*in präsentiert die nächste Aufgabe zur Klassifikation von Kleidungsstücken (siehe Dokument „Tabellarischer Ablauf“)</a:t>
            </a:r>
          </a:p>
          <a:p>
            <a:endParaRPr lang="de-DE" dirty="0"/>
          </a:p>
        </p:txBody>
      </p:sp>
      <p:sp>
        <p:nvSpPr>
          <p:cNvPr id="4" name="Foliennummernplatzhalter 3"/>
          <p:cNvSpPr>
            <a:spLocks noGrp="1"/>
          </p:cNvSpPr>
          <p:nvPr>
            <p:ph type="sldNum" sz="quarter" idx="5"/>
          </p:nvPr>
        </p:nvSpPr>
        <p:spPr/>
        <p:txBody>
          <a:bodyPr/>
          <a:lstStyle/>
          <a:p>
            <a:fld id="{3A83B040-6160-B846-991F-BE7FB2D99F92}" type="slidenum">
              <a:rPr lang="de-DE" smtClean="0"/>
              <a:t>27</a:t>
            </a:fld>
            <a:endParaRPr lang="de-DE"/>
          </a:p>
        </p:txBody>
      </p:sp>
    </p:spTree>
    <p:extLst>
      <p:ext uri="{BB962C8B-B14F-4D97-AF65-F5344CB8AC3E}">
        <p14:creationId xmlns:p14="http://schemas.microsoft.com/office/powerpoint/2010/main" val="2074820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Die Teamer*in startet eine Diskussion zu den Erkenntnissen aus dem letzten Modell. </a:t>
            </a:r>
          </a:p>
          <a:p>
            <a:endParaRPr lang="de-DE" dirty="0"/>
          </a:p>
          <a:p>
            <a:r>
              <a:rPr lang="de-DE" dirty="0"/>
              <a:t>Wie verhält sich das Modell? Welche Probleme wurden erkannt? </a:t>
            </a:r>
          </a:p>
          <a:p>
            <a:r>
              <a:rPr lang="de-DE" dirty="0"/>
              <a:t>Wenn Verzerrungen erkannt wurden, welche Ursachen könnten diese haben? Wie kann man die Verzerrungen korrigieren?</a:t>
            </a:r>
          </a:p>
          <a:p>
            <a:r>
              <a:rPr lang="de-DE" dirty="0"/>
              <a:t>Was bedeuten derartige Verzerrungen auf gesellschaftlicher Ebene?</a:t>
            </a:r>
          </a:p>
          <a:p>
            <a:endParaRPr lang="de-DE" dirty="0"/>
          </a:p>
          <a:p>
            <a:r>
              <a:rPr lang="de-DE" dirty="0"/>
              <a:t>Problematische Fälle, die auffallen könnten:</a:t>
            </a:r>
            <a:br>
              <a:rPr lang="de-DE" dirty="0"/>
            </a:br>
            <a:br>
              <a:rPr lang="de-DE" dirty="0"/>
            </a:br>
            <a:r>
              <a:rPr lang="de-DE" dirty="0"/>
              <a:t>- Polo-Shirts</a:t>
            </a:r>
          </a:p>
          <a:p>
            <a:r>
              <a:rPr lang="de-DE" dirty="0"/>
              <a:t>- hochgekrempelte oder kurzärmlige Hemden</a:t>
            </a:r>
          </a:p>
          <a:p>
            <a:r>
              <a:rPr lang="de-DE" dirty="0"/>
              <a:t>- Longsleeves</a:t>
            </a:r>
          </a:p>
          <a:p>
            <a:endParaRPr lang="de-DE" dirty="0"/>
          </a:p>
          <a:p>
            <a:endParaRPr lang="de-DE" dirty="0"/>
          </a:p>
        </p:txBody>
      </p:sp>
      <p:sp>
        <p:nvSpPr>
          <p:cNvPr id="4" name="Foliennummernplatzhalter 3"/>
          <p:cNvSpPr>
            <a:spLocks noGrp="1"/>
          </p:cNvSpPr>
          <p:nvPr>
            <p:ph type="sldNum" sz="quarter" idx="5"/>
          </p:nvPr>
        </p:nvSpPr>
        <p:spPr/>
        <p:txBody>
          <a:bodyPr/>
          <a:lstStyle/>
          <a:p>
            <a:fld id="{3A83B040-6160-B846-991F-BE7FB2D99F92}" type="slidenum">
              <a:rPr lang="de-DE" smtClean="0"/>
              <a:t>28</a:t>
            </a:fld>
            <a:endParaRPr lang="de-DE"/>
          </a:p>
        </p:txBody>
      </p:sp>
    </p:spTree>
    <p:extLst>
      <p:ext uri="{BB962C8B-B14F-4D97-AF65-F5344CB8AC3E}">
        <p14:creationId xmlns:p14="http://schemas.microsoft.com/office/powerpoint/2010/main" val="2642482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Diskussion mit den </a:t>
            </a:r>
            <a:r>
              <a:rPr lang="de-DE" dirty="0" err="1"/>
              <a:t>Workshopteilnehmenden</a:t>
            </a:r>
            <a:endParaRPr lang="de-DE" dirty="0"/>
          </a:p>
          <a:p>
            <a:endParaRPr lang="de-DE" dirty="0"/>
          </a:p>
          <a:p>
            <a:r>
              <a:rPr lang="de-DE" dirty="0"/>
              <a:t>Welche Anwendungen sind bekannt?</a:t>
            </a:r>
            <a:br>
              <a:rPr lang="de-DE" dirty="0"/>
            </a:br>
            <a:br>
              <a:rPr lang="de-DE" dirty="0"/>
            </a:br>
            <a:r>
              <a:rPr lang="de-DE" dirty="0"/>
              <a:t>Beispiele sammeln und danach die Beispiele der Folien aufführen.</a:t>
            </a:r>
          </a:p>
          <a:p>
            <a:endParaRPr lang="de-DE" dirty="0"/>
          </a:p>
          <a:p>
            <a:r>
              <a:rPr lang="de-DE" dirty="0"/>
              <a:t>Mögliche Beispiele sind:</a:t>
            </a:r>
            <a:br>
              <a:rPr lang="de-DE" dirty="0"/>
            </a:br>
            <a:br>
              <a:rPr lang="de-DE" dirty="0"/>
            </a:br>
            <a:r>
              <a:rPr lang="de-DE" dirty="0"/>
              <a:t>- Chat Bots (</a:t>
            </a:r>
            <a:r>
              <a:rPr lang="de-DE" dirty="0" err="1"/>
              <a:t>ChatGPT</a:t>
            </a:r>
            <a:r>
              <a:rPr lang="de-DE" dirty="0"/>
              <a:t>, Bing, Google Bard, etc.)</a:t>
            </a:r>
          </a:p>
          <a:p>
            <a:r>
              <a:rPr lang="de-DE" dirty="0"/>
              <a:t>- Bild Generatoren (</a:t>
            </a:r>
            <a:r>
              <a:rPr lang="de-DE" dirty="0" err="1"/>
              <a:t>Midjourney</a:t>
            </a:r>
            <a:r>
              <a:rPr lang="de-DE" dirty="0"/>
              <a:t>, Dalle E, </a:t>
            </a:r>
            <a:r>
              <a:rPr lang="de-DE" dirty="0" err="1"/>
              <a:t>Stable</a:t>
            </a:r>
            <a:r>
              <a:rPr lang="de-DE" dirty="0"/>
              <a:t> Diffusion, Adobe Firefly)</a:t>
            </a:r>
          </a:p>
          <a:p>
            <a:r>
              <a:rPr lang="de-DE" dirty="0"/>
              <a:t>- Autonomes Fahren</a:t>
            </a:r>
          </a:p>
          <a:p>
            <a:r>
              <a:rPr lang="de-DE" dirty="0"/>
              <a:t>- Bilderkennung / Klassifizierung (</a:t>
            </a:r>
            <a:r>
              <a:rPr lang="de-DE" dirty="0" err="1"/>
              <a:t>z.B</a:t>
            </a:r>
            <a:r>
              <a:rPr lang="de-DE" dirty="0"/>
              <a:t> Gesichtserkennung, Erkennen von Krankheiten, etc.)</a:t>
            </a:r>
          </a:p>
          <a:p>
            <a:r>
              <a:rPr lang="de-DE" dirty="0"/>
              <a:t>- Vorhersagen (Wetter, Aktienmarkt, Verkehrsaufkommen, etc.)</a:t>
            </a:r>
          </a:p>
          <a:p>
            <a:r>
              <a:rPr lang="de-DE" dirty="0"/>
              <a:t>- Empfehlungen (Musik, Filme, Produkte, </a:t>
            </a:r>
            <a:r>
              <a:rPr lang="de-DE" dirty="0" err="1"/>
              <a:t>Social</a:t>
            </a:r>
            <a:r>
              <a:rPr lang="de-DE" dirty="0"/>
              <a:t> Media Inhalte etc.)</a:t>
            </a:r>
          </a:p>
        </p:txBody>
      </p:sp>
      <p:sp>
        <p:nvSpPr>
          <p:cNvPr id="4" name="Foliennummernplatzhalter 3"/>
          <p:cNvSpPr>
            <a:spLocks noGrp="1"/>
          </p:cNvSpPr>
          <p:nvPr>
            <p:ph type="sldNum" sz="quarter" idx="5"/>
          </p:nvPr>
        </p:nvSpPr>
        <p:spPr/>
        <p:txBody>
          <a:bodyPr/>
          <a:lstStyle/>
          <a:p>
            <a:fld id="{3A83B040-6160-B846-991F-BE7FB2D99F92}" type="slidenum">
              <a:rPr lang="de-DE" smtClean="0"/>
              <a:t>29</a:t>
            </a:fld>
            <a:endParaRPr lang="de-DE"/>
          </a:p>
        </p:txBody>
      </p:sp>
    </p:spTree>
    <p:extLst>
      <p:ext uri="{BB962C8B-B14F-4D97-AF65-F5344CB8AC3E}">
        <p14:creationId xmlns:p14="http://schemas.microsoft.com/office/powerpoint/2010/main" val="2444260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Diskussion mit den </a:t>
            </a:r>
            <a:r>
              <a:rPr lang="de-DE" dirty="0" err="1"/>
              <a:t>Workshopteilnehmenden</a:t>
            </a:r>
            <a:endParaRPr lang="de-DE" dirty="0"/>
          </a:p>
          <a:p>
            <a:endParaRPr lang="de-DE" dirty="0"/>
          </a:p>
          <a:p>
            <a:r>
              <a:rPr lang="de-DE" dirty="0"/>
              <a:t>Welche Anwendungen sind bekannt?</a:t>
            </a:r>
            <a:br>
              <a:rPr lang="de-DE" dirty="0"/>
            </a:br>
            <a:br>
              <a:rPr lang="de-DE" dirty="0"/>
            </a:br>
            <a:r>
              <a:rPr lang="de-DE" dirty="0"/>
              <a:t>Beispiele sammeln und danach die Beispiele der Folien aufführen.</a:t>
            </a:r>
          </a:p>
          <a:p>
            <a:endParaRPr lang="de-DE" dirty="0"/>
          </a:p>
          <a:p>
            <a:r>
              <a:rPr lang="de-DE" dirty="0"/>
              <a:t>Mögliche Beispiele sind:</a:t>
            </a:r>
            <a:br>
              <a:rPr lang="de-DE" dirty="0"/>
            </a:br>
            <a:br>
              <a:rPr lang="de-DE" dirty="0"/>
            </a:br>
            <a:r>
              <a:rPr lang="de-DE" dirty="0"/>
              <a:t>- Chat Bots (</a:t>
            </a:r>
            <a:r>
              <a:rPr lang="de-DE" dirty="0" err="1"/>
              <a:t>ChatGPT</a:t>
            </a:r>
            <a:r>
              <a:rPr lang="de-DE" dirty="0"/>
              <a:t>, Bing, Google Bard, etc.)</a:t>
            </a:r>
          </a:p>
          <a:p>
            <a:r>
              <a:rPr lang="de-DE" dirty="0"/>
              <a:t>- Bild Generatoren (</a:t>
            </a:r>
            <a:r>
              <a:rPr lang="de-DE" dirty="0" err="1"/>
              <a:t>Midjourney</a:t>
            </a:r>
            <a:r>
              <a:rPr lang="de-DE" dirty="0"/>
              <a:t>, Dalle E, </a:t>
            </a:r>
            <a:r>
              <a:rPr lang="de-DE" dirty="0" err="1"/>
              <a:t>Stable</a:t>
            </a:r>
            <a:r>
              <a:rPr lang="de-DE" dirty="0"/>
              <a:t> Diffusion, Adobe Firefly)</a:t>
            </a:r>
          </a:p>
          <a:p>
            <a:r>
              <a:rPr lang="de-DE" dirty="0"/>
              <a:t>- Autonomes Fahren</a:t>
            </a:r>
          </a:p>
          <a:p>
            <a:r>
              <a:rPr lang="de-DE" dirty="0"/>
              <a:t>- Bilderkennung / Klassifizierung (</a:t>
            </a:r>
            <a:r>
              <a:rPr lang="de-DE" dirty="0" err="1"/>
              <a:t>z.B</a:t>
            </a:r>
            <a:r>
              <a:rPr lang="de-DE" dirty="0"/>
              <a:t> Gesichtserkennung, Erkennen von Krankheiten, etc.)</a:t>
            </a:r>
          </a:p>
          <a:p>
            <a:r>
              <a:rPr lang="de-DE" dirty="0"/>
              <a:t>- Vorhersagen (Wetter, Aktienmarkt, Verkehrsaufkommen, etc.)</a:t>
            </a:r>
          </a:p>
          <a:p>
            <a:r>
              <a:rPr lang="de-DE" dirty="0"/>
              <a:t>- Empfehlungen (Musik, Filme, Produkte, </a:t>
            </a:r>
            <a:r>
              <a:rPr lang="de-DE" dirty="0" err="1"/>
              <a:t>Social</a:t>
            </a:r>
            <a:r>
              <a:rPr lang="de-DE" dirty="0"/>
              <a:t> Media Inhalte etc.)</a:t>
            </a:r>
          </a:p>
        </p:txBody>
      </p:sp>
      <p:sp>
        <p:nvSpPr>
          <p:cNvPr id="4" name="Foliennummernplatzhalter 3"/>
          <p:cNvSpPr>
            <a:spLocks noGrp="1"/>
          </p:cNvSpPr>
          <p:nvPr>
            <p:ph type="sldNum" sz="quarter" idx="5"/>
          </p:nvPr>
        </p:nvSpPr>
        <p:spPr/>
        <p:txBody>
          <a:bodyPr/>
          <a:lstStyle/>
          <a:p>
            <a:fld id="{3A83B040-6160-B846-991F-BE7FB2D99F92}" type="slidenum">
              <a:rPr lang="de-DE" smtClean="0"/>
              <a:t>3</a:t>
            </a:fld>
            <a:endParaRPr lang="de-DE"/>
          </a:p>
        </p:txBody>
      </p:sp>
    </p:spTree>
    <p:extLst>
      <p:ext uri="{BB962C8B-B14F-4D97-AF65-F5344CB8AC3E}">
        <p14:creationId xmlns:p14="http://schemas.microsoft.com/office/powerpoint/2010/main" val="2056276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Diskussion mit den </a:t>
            </a:r>
            <a:r>
              <a:rPr lang="de-DE" dirty="0" err="1"/>
              <a:t>Workshopteilnehmenden</a:t>
            </a:r>
            <a:endParaRPr lang="de-DE" dirty="0"/>
          </a:p>
          <a:p>
            <a:endParaRPr lang="de-DE" dirty="0"/>
          </a:p>
          <a:p>
            <a:r>
              <a:rPr lang="de-DE" dirty="0"/>
              <a:t>Welche Anwendungen sind bekannt?</a:t>
            </a:r>
            <a:br>
              <a:rPr lang="de-DE" dirty="0"/>
            </a:br>
            <a:br>
              <a:rPr lang="de-DE" dirty="0"/>
            </a:br>
            <a:r>
              <a:rPr lang="de-DE" dirty="0"/>
              <a:t>Beispiele sammeln und danach die Beispiele der Folien aufführen.</a:t>
            </a:r>
          </a:p>
          <a:p>
            <a:endParaRPr lang="de-DE" dirty="0"/>
          </a:p>
          <a:p>
            <a:r>
              <a:rPr lang="de-DE" dirty="0"/>
              <a:t>Mögliche Beispiele sind:</a:t>
            </a:r>
            <a:br>
              <a:rPr lang="de-DE" dirty="0"/>
            </a:br>
            <a:br>
              <a:rPr lang="de-DE" dirty="0"/>
            </a:br>
            <a:r>
              <a:rPr lang="de-DE" dirty="0"/>
              <a:t>- Chat Bots (</a:t>
            </a:r>
            <a:r>
              <a:rPr lang="de-DE" dirty="0" err="1"/>
              <a:t>ChatGPT</a:t>
            </a:r>
            <a:r>
              <a:rPr lang="de-DE" dirty="0"/>
              <a:t>, Bing, Google Bard, etc.)</a:t>
            </a:r>
          </a:p>
          <a:p>
            <a:r>
              <a:rPr lang="de-DE" dirty="0"/>
              <a:t>- Bild Generatoren (</a:t>
            </a:r>
            <a:r>
              <a:rPr lang="de-DE" dirty="0" err="1"/>
              <a:t>Midjourney</a:t>
            </a:r>
            <a:r>
              <a:rPr lang="de-DE" dirty="0"/>
              <a:t>, Dalle E, </a:t>
            </a:r>
            <a:r>
              <a:rPr lang="de-DE" dirty="0" err="1"/>
              <a:t>Stable</a:t>
            </a:r>
            <a:r>
              <a:rPr lang="de-DE" dirty="0"/>
              <a:t> Diffusion, Adobe Firefly)</a:t>
            </a:r>
          </a:p>
          <a:p>
            <a:r>
              <a:rPr lang="de-DE" dirty="0"/>
              <a:t>- Autonomes Fahren</a:t>
            </a:r>
          </a:p>
          <a:p>
            <a:r>
              <a:rPr lang="de-DE" dirty="0"/>
              <a:t>- Bilderkennung / Klassifizierung (</a:t>
            </a:r>
            <a:r>
              <a:rPr lang="de-DE" dirty="0" err="1"/>
              <a:t>z.B</a:t>
            </a:r>
            <a:r>
              <a:rPr lang="de-DE" dirty="0"/>
              <a:t> Gesichtserkennung, Erkennen von Krankheiten, etc.)</a:t>
            </a:r>
          </a:p>
          <a:p>
            <a:r>
              <a:rPr lang="de-DE" dirty="0"/>
              <a:t>- Vorhersagen (Wetter, Aktienmarkt, Verkehrsaufkommen, etc.)</a:t>
            </a:r>
          </a:p>
          <a:p>
            <a:r>
              <a:rPr lang="de-DE" dirty="0"/>
              <a:t>- Empfehlungen (Musik, Filme, Produkte, </a:t>
            </a:r>
            <a:r>
              <a:rPr lang="de-DE" dirty="0" err="1"/>
              <a:t>Social</a:t>
            </a:r>
            <a:r>
              <a:rPr lang="de-DE" dirty="0"/>
              <a:t> Media Inhalte etc.)</a:t>
            </a:r>
          </a:p>
        </p:txBody>
      </p:sp>
      <p:sp>
        <p:nvSpPr>
          <p:cNvPr id="4" name="Foliennummernplatzhalter 3"/>
          <p:cNvSpPr>
            <a:spLocks noGrp="1"/>
          </p:cNvSpPr>
          <p:nvPr>
            <p:ph type="sldNum" sz="quarter" idx="5"/>
          </p:nvPr>
        </p:nvSpPr>
        <p:spPr/>
        <p:txBody>
          <a:bodyPr/>
          <a:lstStyle/>
          <a:p>
            <a:fld id="{3A83B040-6160-B846-991F-BE7FB2D99F92}" type="slidenum">
              <a:rPr lang="de-DE" smtClean="0"/>
              <a:t>30</a:t>
            </a:fld>
            <a:endParaRPr lang="de-DE"/>
          </a:p>
        </p:txBody>
      </p:sp>
    </p:spTree>
    <p:extLst>
      <p:ext uri="{BB962C8B-B14F-4D97-AF65-F5344CB8AC3E}">
        <p14:creationId xmlns:p14="http://schemas.microsoft.com/office/powerpoint/2010/main" val="671571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Diskussion mit den </a:t>
            </a:r>
            <a:r>
              <a:rPr lang="de-DE" dirty="0" err="1"/>
              <a:t>Workshopteilnehmenden</a:t>
            </a:r>
            <a:endParaRPr lang="de-DE" dirty="0"/>
          </a:p>
          <a:p>
            <a:endParaRPr lang="de-DE" dirty="0"/>
          </a:p>
          <a:p>
            <a:r>
              <a:rPr lang="de-DE" dirty="0"/>
              <a:t>Welche Anwendungen sind bekannt?</a:t>
            </a:r>
            <a:br>
              <a:rPr lang="de-DE" dirty="0"/>
            </a:br>
            <a:br>
              <a:rPr lang="de-DE" dirty="0"/>
            </a:br>
            <a:r>
              <a:rPr lang="de-DE" dirty="0"/>
              <a:t>Beispiele sammeln und danach die Beispiele der Folien aufführen.</a:t>
            </a:r>
          </a:p>
          <a:p>
            <a:endParaRPr lang="de-DE" dirty="0"/>
          </a:p>
          <a:p>
            <a:r>
              <a:rPr lang="de-DE" dirty="0"/>
              <a:t>Mögliche Beispiele sind:</a:t>
            </a:r>
            <a:br>
              <a:rPr lang="de-DE" dirty="0"/>
            </a:br>
            <a:br>
              <a:rPr lang="de-DE" dirty="0"/>
            </a:br>
            <a:r>
              <a:rPr lang="de-DE" dirty="0"/>
              <a:t>- Chat Bots (</a:t>
            </a:r>
            <a:r>
              <a:rPr lang="de-DE" dirty="0" err="1"/>
              <a:t>ChatGPT</a:t>
            </a:r>
            <a:r>
              <a:rPr lang="de-DE" dirty="0"/>
              <a:t>, Bing, Google Bard, etc.)</a:t>
            </a:r>
          </a:p>
          <a:p>
            <a:r>
              <a:rPr lang="de-DE" dirty="0"/>
              <a:t>- Bild Generatoren (</a:t>
            </a:r>
            <a:r>
              <a:rPr lang="de-DE" dirty="0" err="1"/>
              <a:t>Midjourney</a:t>
            </a:r>
            <a:r>
              <a:rPr lang="de-DE" dirty="0"/>
              <a:t>, Dalle E, </a:t>
            </a:r>
            <a:r>
              <a:rPr lang="de-DE" dirty="0" err="1"/>
              <a:t>Stable</a:t>
            </a:r>
            <a:r>
              <a:rPr lang="de-DE" dirty="0"/>
              <a:t> Diffusion, Adobe Firefly)</a:t>
            </a:r>
          </a:p>
          <a:p>
            <a:r>
              <a:rPr lang="de-DE" dirty="0"/>
              <a:t>- Autonomes Fahren</a:t>
            </a:r>
          </a:p>
          <a:p>
            <a:r>
              <a:rPr lang="de-DE" dirty="0"/>
              <a:t>- Bilderkennung / Klassifizierung (</a:t>
            </a:r>
            <a:r>
              <a:rPr lang="de-DE" dirty="0" err="1"/>
              <a:t>z.B</a:t>
            </a:r>
            <a:r>
              <a:rPr lang="de-DE" dirty="0"/>
              <a:t> Gesichtserkennung, Erkennen von Krankheiten, etc.)</a:t>
            </a:r>
          </a:p>
          <a:p>
            <a:r>
              <a:rPr lang="de-DE" dirty="0"/>
              <a:t>- Vorhersagen (Wetter, Aktienmarkt, Verkehrsaufkommen, etc.)</a:t>
            </a:r>
          </a:p>
          <a:p>
            <a:r>
              <a:rPr lang="de-DE" dirty="0"/>
              <a:t>- Empfehlungen (Musik, Filme, Produkte, </a:t>
            </a:r>
            <a:r>
              <a:rPr lang="de-DE" dirty="0" err="1"/>
              <a:t>Social</a:t>
            </a:r>
            <a:r>
              <a:rPr lang="de-DE" dirty="0"/>
              <a:t> Media Inhalte etc.)</a:t>
            </a:r>
          </a:p>
        </p:txBody>
      </p:sp>
      <p:sp>
        <p:nvSpPr>
          <p:cNvPr id="4" name="Foliennummernplatzhalter 3"/>
          <p:cNvSpPr>
            <a:spLocks noGrp="1"/>
          </p:cNvSpPr>
          <p:nvPr>
            <p:ph type="sldNum" sz="quarter" idx="5"/>
          </p:nvPr>
        </p:nvSpPr>
        <p:spPr/>
        <p:txBody>
          <a:bodyPr/>
          <a:lstStyle/>
          <a:p>
            <a:fld id="{3A83B040-6160-B846-991F-BE7FB2D99F92}" type="slidenum">
              <a:rPr lang="de-DE" smtClean="0"/>
              <a:t>31</a:t>
            </a:fld>
            <a:endParaRPr lang="de-DE"/>
          </a:p>
        </p:txBody>
      </p:sp>
    </p:spTree>
    <p:extLst>
      <p:ext uri="{BB962C8B-B14F-4D97-AF65-F5344CB8AC3E}">
        <p14:creationId xmlns:p14="http://schemas.microsoft.com/office/powerpoint/2010/main" val="1618232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err="1"/>
              <a:t>Bildquellen</a:t>
            </a:r>
            <a:r>
              <a:rPr lang="en-GB" dirty="0"/>
              <a:t> (Attribution </a:t>
            </a:r>
            <a:r>
              <a:rPr lang="en-GB" dirty="0" err="1"/>
              <a:t>nicht</a:t>
            </a:r>
            <a:r>
              <a:rPr lang="en-GB" dirty="0"/>
              <a:t> </a:t>
            </a:r>
            <a:r>
              <a:rPr lang="en-GB" dirty="0" err="1"/>
              <a:t>notwendig</a:t>
            </a:r>
            <a:r>
              <a:rPr lang="en-GB" dirty="0"/>
              <a:t>):</a:t>
            </a:r>
          </a:p>
          <a:p>
            <a:pPr marL="151619" indent="-151619">
              <a:buFont typeface="Arial" panose="020B0604020202020204" pitchFamily="34" charset="0"/>
              <a:buChar char="•"/>
            </a:pPr>
            <a:r>
              <a:rPr lang="en-GB" dirty="0"/>
              <a:t>https://pixabay.com/vectors/rocket-space-earth-launch-7774875/</a:t>
            </a:r>
          </a:p>
          <a:p>
            <a:pPr marL="151619" indent="-151619">
              <a:buFont typeface="Arial" panose="020B0604020202020204" pitchFamily="34" charset="0"/>
              <a:buChar char="•"/>
            </a:pPr>
            <a:r>
              <a:rPr lang="en-GB" dirty="0"/>
              <a:t>https://pixabay.com/vectors/database-icon-mobile-technology-2389207/</a:t>
            </a:r>
          </a:p>
          <a:p>
            <a:pPr marL="151619" indent="-151619">
              <a:buFont typeface="Arial" panose="020B0604020202020204" pitchFamily="34" charset="0"/>
              <a:buChar char="•"/>
            </a:pPr>
            <a:r>
              <a:rPr lang="en-GB" dirty="0"/>
              <a:t>https://pixabay.com/vectors/covid-19-epidemic-locked-down-5310346/</a:t>
            </a:r>
            <a:endParaRPr lang="en-DE" dirty="0"/>
          </a:p>
        </p:txBody>
      </p:sp>
      <p:sp>
        <p:nvSpPr>
          <p:cNvPr id="4" name="Slide Number Placeholder 3"/>
          <p:cNvSpPr>
            <a:spLocks noGrp="1"/>
          </p:cNvSpPr>
          <p:nvPr>
            <p:ph type="sldNum" sz="quarter" idx="5"/>
          </p:nvPr>
        </p:nvSpPr>
        <p:spPr/>
        <p:txBody>
          <a:bodyPr/>
          <a:lstStyle/>
          <a:p>
            <a:fld id="{3A83B040-6160-B846-991F-BE7FB2D99F92}" type="slidenum">
              <a:rPr lang="de-DE" smtClean="0"/>
              <a:t>33</a:t>
            </a:fld>
            <a:endParaRPr lang="de-DE"/>
          </a:p>
        </p:txBody>
      </p:sp>
    </p:spTree>
    <p:extLst>
      <p:ext uri="{BB962C8B-B14F-4D97-AF65-F5344CB8AC3E}">
        <p14:creationId xmlns:p14="http://schemas.microsoft.com/office/powerpoint/2010/main" val="1727361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err="1"/>
              <a:t>Bildquellen</a:t>
            </a:r>
            <a:r>
              <a:rPr lang="en-GB" dirty="0"/>
              <a:t> (Attribution </a:t>
            </a:r>
            <a:r>
              <a:rPr lang="en-GB" dirty="0" err="1"/>
              <a:t>nicht</a:t>
            </a:r>
            <a:r>
              <a:rPr lang="en-GB" dirty="0"/>
              <a:t> </a:t>
            </a:r>
            <a:r>
              <a:rPr lang="en-GB" dirty="0" err="1"/>
              <a:t>notwendig</a:t>
            </a:r>
            <a:r>
              <a:rPr lang="en-GB" dirty="0"/>
              <a:t>):</a:t>
            </a:r>
          </a:p>
          <a:p>
            <a:pPr marL="151619" indent="-151619">
              <a:buFont typeface="Arial" panose="020B0604020202020204" pitchFamily="34" charset="0"/>
              <a:buChar char="•"/>
            </a:pPr>
            <a:r>
              <a:rPr lang="en-GB" dirty="0"/>
              <a:t>https://pixabay.com/vectors/rocket-space-earth-launch-7774875/</a:t>
            </a:r>
          </a:p>
          <a:p>
            <a:pPr marL="151619" indent="-151619">
              <a:buFont typeface="Arial" panose="020B0604020202020204" pitchFamily="34" charset="0"/>
              <a:buChar char="•"/>
            </a:pPr>
            <a:r>
              <a:rPr lang="en-GB" dirty="0"/>
              <a:t>https://pixabay.com/vectors/database-icon-mobile-technology-2389207/</a:t>
            </a:r>
          </a:p>
          <a:p>
            <a:pPr marL="151619" indent="-151619">
              <a:buFont typeface="Arial" panose="020B0604020202020204" pitchFamily="34" charset="0"/>
              <a:buChar char="•"/>
            </a:pPr>
            <a:r>
              <a:rPr lang="en-GB" dirty="0"/>
              <a:t>https://pixabay.com/vectors/contact-friend-icon-pawn-person-1293388/</a:t>
            </a:r>
            <a:endParaRPr lang="en-DE" dirty="0"/>
          </a:p>
        </p:txBody>
      </p:sp>
      <p:sp>
        <p:nvSpPr>
          <p:cNvPr id="4" name="Slide Number Placeholder 3"/>
          <p:cNvSpPr>
            <a:spLocks noGrp="1"/>
          </p:cNvSpPr>
          <p:nvPr>
            <p:ph type="sldNum" sz="quarter" idx="5"/>
          </p:nvPr>
        </p:nvSpPr>
        <p:spPr/>
        <p:txBody>
          <a:bodyPr/>
          <a:lstStyle/>
          <a:p>
            <a:fld id="{3A83B040-6160-B846-991F-BE7FB2D99F92}" type="slidenum">
              <a:rPr lang="de-DE" smtClean="0"/>
              <a:t>34</a:t>
            </a:fld>
            <a:endParaRPr lang="de-DE"/>
          </a:p>
        </p:txBody>
      </p:sp>
    </p:spTree>
    <p:extLst>
      <p:ext uri="{BB962C8B-B14F-4D97-AF65-F5344CB8AC3E}">
        <p14:creationId xmlns:p14="http://schemas.microsoft.com/office/powerpoint/2010/main" val="3877841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Welt dreht sich weiter! Wenn </a:t>
            </a:r>
            <a:r>
              <a:rPr lang="de-DE" dirty="0" err="1"/>
              <a:t>Machine</a:t>
            </a:r>
            <a:r>
              <a:rPr lang="de-DE" dirty="0"/>
              <a:t>-Learning-Modelle auf alten Daten beruhen, leidet ihre Genauigkeit in der heutigen Realität.</a:t>
            </a:r>
          </a:p>
          <a:p>
            <a:endParaRPr lang="de-DE" dirty="0"/>
          </a:p>
          <a:p>
            <a:r>
              <a:rPr lang="de-DE" dirty="0"/>
              <a:t>Besonders bei technischen Geräten wie Telefonen kann sich in wenigen Jahren schon viel verändern!</a:t>
            </a:r>
          </a:p>
          <a:p>
            <a:endParaRPr lang="de-DE" dirty="0"/>
          </a:p>
          <a:p>
            <a:r>
              <a:rPr lang="de-DE" dirty="0"/>
              <a:t>Bildquellen:</a:t>
            </a:r>
            <a:br>
              <a:rPr lang="de-DE" dirty="0"/>
            </a:br>
            <a:endParaRPr lang="de-DE" dirty="0"/>
          </a:p>
          <a:p>
            <a:pPr marL="151619" indent="-151619" defTabSz="588427">
              <a:buFont typeface="Arial" panose="020B0604020202020204" pitchFamily="34" charset="0"/>
              <a:buChar char="•"/>
              <a:defRPr/>
            </a:pPr>
            <a:r>
              <a:rPr lang="en-GB" dirty="0"/>
              <a:t>https://pixabay.com/vectors/rocket-space-earth-launch-7774875/</a:t>
            </a:r>
            <a:endParaRPr lang="de-DE" dirty="0"/>
          </a:p>
          <a:p>
            <a:pPr marL="151619" indent="-151619">
              <a:buFont typeface="Arial" panose="020B0604020202020204" pitchFamily="34" charset="0"/>
              <a:buChar char="•"/>
            </a:pPr>
            <a:r>
              <a:rPr lang="de-DE" dirty="0"/>
              <a:t>https://www.vecteezy.com/vector-art/628992-phone-vector-illustration</a:t>
            </a:r>
          </a:p>
          <a:p>
            <a:pPr marL="151619" indent="-151619">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3A83B040-6160-B846-991F-BE7FB2D99F92}" type="slidenum">
              <a:rPr lang="de-DE" smtClean="0"/>
              <a:t>35</a:t>
            </a:fld>
            <a:endParaRPr lang="de-DE"/>
          </a:p>
        </p:txBody>
      </p:sp>
    </p:spTree>
    <p:extLst>
      <p:ext uri="{BB962C8B-B14F-4D97-AF65-F5344CB8AC3E}">
        <p14:creationId xmlns:p14="http://schemas.microsoft.com/office/powerpoint/2010/main" val="84905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Repräsentations-</a:t>
            </a:r>
            <a:r>
              <a:rPr lang="de-DE" dirty="0" err="1"/>
              <a:t>Biases</a:t>
            </a:r>
            <a:r>
              <a:rPr lang="de-DE" dirty="0"/>
              <a:t> treten bei der Wahl der Stichgruppe auf. Repräsentiert die Stichprobe wirklich die Realität?</a:t>
            </a:r>
          </a:p>
          <a:p>
            <a:endParaRPr lang="de-DE" dirty="0"/>
          </a:p>
          <a:p>
            <a:r>
              <a:rPr lang="de-DE" dirty="0"/>
              <a:t>Enthält die Stichprobe auch seltene Klassen?</a:t>
            </a:r>
          </a:p>
          <a:p>
            <a:endParaRPr lang="de-DE" dirty="0"/>
          </a:p>
          <a:p>
            <a:r>
              <a:rPr lang="de-DE" dirty="0"/>
              <a:t>Werden seltene Klassen wie Liger und </a:t>
            </a:r>
            <a:r>
              <a:rPr lang="de-DE" dirty="0" err="1"/>
              <a:t>Zesel</a:t>
            </a:r>
            <a:r>
              <a:rPr lang="de-DE" dirty="0"/>
              <a:t> nicht betrachtet, werden sie später wohlmöglich fälschlicher Weise als Löwe, Tiger, Zebra oder Esel klassifiziert, da sie Eigenschaften haben, die auch bei den anderen Tieren zu finden sind, wie z.B. Streifen, Mähne und Farbe.</a:t>
            </a:r>
          </a:p>
        </p:txBody>
      </p:sp>
      <p:sp>
        <p:nvSpPr>
          <p:cNvPr id="4" name="Foliennummernplatzhalter 3"/>
          <p:cNvSpPr>
            <a:spLocks noGrp="1"/>
          </p:cNvSpPr>
          <p:nvPr>
            <p:ph type="sldNum" sz="quarter" idx="5"/>
          </p:nvPr>
        </p:nvSpPr>
        <p:spPr/>
        <p:txBody>
          <a:bodyPr/>
          <a:lstStyle/>
          <a:p>
            <a:fld id="{3A83B040-6160-B846-991F-BE7FB2D99F92}" type="slidenum">
              <a:rPr lang="de-DE" smtClean="0"/>
              <a:t>36</a:t>
            </a:fld>
            <a:endParaRPr lang="de-DE"/>
          </a:p>
        </p:txBody>
      </p:sp>
    </p:spTree>
    <p:extLst>
      <p:ext uri="{BB962C8B-B14F-4D97-AF65-F5344CB8AC3E}">
        <p14:creationId xmlns:p14="http://schemas.microsoft.com/office/powerpoint/2010/main" val="1271955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A83B040-6160-B846-991F-BE7FB2D99F92}" type="slidenum">
              <a:rPr lang="de-DE" smtClean="0"/>
              <a:t>37</a:t>
            </a:fld>
            <a:endParaRPr lang="de-DE"/>
          </a:p>
        </p:txBody>
      </p:sp>
    </p:spTree>
    <p:extLst>
      <p:ext uri="{BB962C8B-B14F-4D97-AF65-F5344CB8AC3E}">
        <p14:creationId xmlns:p14="http://schemas.microsoft.com/office/powerpoint/2010/main" val="3824446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Diskussion mit den </a:t>
            </a:r>
            <a:r>
              <a:rPr lang="de-DE" dirty="0" err="1"/>
              <a:t>Workshopteilnehmenden</a:t>
            </a:r>
            <a:endParaRPr lang="de-DE" dirty="0"/>
          </a:p>
          <a:p>
            <a:endParaRPr lang="de-DE" dirty="0"/>
          </a:p>
          <a:p>
            <a:r>
              <a:rPr lang="de-DE" dirty="0"/>
              <a:t>Welche Anwendungen sind bekannt?</a:t>
            </a:r>
            <a:br>
              <a:rPr lang="de-DE" dirty="0"/>
            </a:br>
            <a:br>
              <a:rPr lang="de-DE" dirty="0"/>
            </a:br>
            <a:r>
              <a:rPr lang="de-DE" dirty="0"/>
              <a:t>Beispiele sammeln und danach die Beispiele der Folien aufführen.</a:t>
            </a:r>
          </a:p>
          <a:p>
            <a:endParaRPr lang="de-DE" dirty="0"/>
          </a:p>
          <a:p>
            <a:r>
              <a:rPr lang="de-DE" dirty="0"/>
              <a:t>Mögliche Beispiele sind:</a:t>
            </a:r>
            <a:br>
              <a:rPr lang="de-DE" dirty="0"/>
            </a:br>
            <a:br>
              <a:rPr lang="de-DE" dirty="0"/>
            </a:br>
            <a:r>
              <a:rPr lang="de-DE" dirty="0"/>
              <a:t>- Chat Bots (</a:t>
            </a:r>
            <a:r>
              <a:rPr lang="de-DE" dirty="0" err="1"/>
              <a:t>ChatGPT</a:t>
            </a:r>
            <a:r>
              <a:rPr lang="de-DE" dirty="0"/>
              <a:t>, Bing, Google Bard, etc.)</a:t>
            </a:r>
          </a:p>
          <a:p>
            <a:r>
              <a:rPr lang="de-DE" dirty="0"/>
              <a:t>- Bild Generatoren (</a:t>
            </a:r>
            <a:r>
              <a:rPr lang="de-DE" dirty="0" err="1"/>
              <a:t>Midjourney</a:t>
            </a:r>
            <a:r>
              <a:rPr lang="de-DE" dirty="0"/>
              <a:t>, Dalle E, </a:t>
            </a:r>
            <a:r>
              <a:rPr lang="de-DE" dirty="0" err="1"/>
              <a:t>Stable</a:t>
            </a:r>
            <a:r>
              <a:rPr lang="de-DE" dirty="0"/>
              <a:t> Diffusion, Adobe Firefly)</a:t>
            </a:r>
          </a:p>
          <a:p>
            <a:r>
              <a:rPr lang="de-DE" dirty="0"/>
              <a:t>- Autonomes Fahren</a:t>
            </a:r>
          </a:p>
          <a:p>
            <a:r>
              <a:rPr lang="de-DE" dirty="0"/>
              <a:t>- Bilderkennung / Klassifizierung (</a:t>
            </a:r>
            <a:r>
              <a:rPr lang="de-DE" dirty="0" err="1"/>
              <a:t>z.B</a:t>
            </a:r>
            <a:r>
              <a:rPr lang="de-DE" dirty="0"/>
              <a:t> Gesichtserkennung, Erkennen von Krankheiten, etc.)</a:t>
            </a:r>
          </a:p>
          <a:p>
            <a:r>
              <a:rPr lang="de-DE" dirty="0"/>
              <a:t>- Vorhersagen (Wetter, Aktienmarkt, Verkehrsaufkommen, etc.)</a:t>
            </a:r>
          </a:p>
          <a:p>
            <a:r>
              <a:rPr lang="de-DE" dirty="0"/>
              <a:t>- Empfehlungen (Musik, Filme, Produkte, </a:t>
            </a:r>
            <a:r>
              <a:rPr lang="de-DE" dirty="0" err="1"/>
              <a:t>Social</a:t>
            </a:r>
            <a:r>
              <a:rPr lang="de-DE" dirty="0"/>
              <a:t> Media Inhalte etc.)</a:t>
            </a:r>
          </a:p>
        </p:txBody>
      </p:sp>
      <p:sp>
        <p:nvSpPr>
          <p:cNvPr id="4" name="Foliennummernplatzhalter 3"/>
          <p:cNvSpPr>
            <a:spLocks noGrp="1"/>
          </p:cNvSpPr>
          <p:nvPr>
            <p:ph type="sldNum" sz="quarter" idx="5"/>
          </p:nvPr>
        </p:nvSpPr>
        <p:spPr/>
        <p:txBody>
          <a:bodyPr/>
          <a:lstStyle/>
          <a:p>
            <a:fld id="{3A83B040-6160-B846-991F-BE7FB2D99F92}" type="slidenum">
              <a:rPr lang="de-DE" smtClean="0"/>
              <a:t>4</a:t>
            </a:fld>
            <a:endParaRPr lang="de-DE"/>
          </a:p>
        </p:txBody>
      </p:sp>
    </p:spTree>
    <p:extLst>
      <p:ext uri="{BB962C8B-B14F-4D97-AF65-F5344CB8AC3E}">
        <p14:creationId xmlns:p14="http://schemas.microsoft.com/office/powerpoint/2010/main" val="1056410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A83B040-6160-B846-991F-BE7FB2D99F92}" type="slidenum">
              <a:rPr lang="de-DE" smtClean="0"/>
              <a:t>5</a:t>
            </a:fld>
            <a:endParaRPr lang="de-DE"/>
          </a:p>
        </p:txBody>
      </p:sp>
    </p:spTree>
    <p:extLst>
      <p:ext uri="{BB962C8B-B14F-4D97-AF65-F5344CB8AC3E}">
        <p14:creationId xmlns:p14="http://schemas.microsoft.com/office/powerpoint/2010/main" val="223336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A83B040-6160-B846-991F-BE7FB2D99F92}" type="slidenum">
              <a:rPr lang="de-DE" smtClean="0"/>
              <a:t>6</a:t>
            </a:fld>
            <a:endParaRPr lang="de-DE"/>
          </a:p>
        </p:txBody>
      </p:sp>
    </p:spTree>
    <p:extLst>
      <p:ext uri="{BB962C8B-B14F-4D97-AF65-F5344CB8AC3E}">
        <p14:creationId xmlns:p14="http://schemas.microsoft.com/office/powerpoint/2010/main" val="2026229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beides wollen wir heute machen</a:t>
            </a:r>
          </a:p>
        </p:txBody>
      </p:sp>
      <p:sp>
        <p:nvSpPr>
          <p:cNvPr id="4" name="Foliennummernplatzhalter 3"/>
          <p:cNvSpPr>
            <a:spLocks noGrp="1"/>
          </p:cNvSpPr>
          <p:nvPr>
            <p:ph type="sldNum" sz="quarter" idx="5"/>
          </p:nvPr>
        </p:nvSpPr>
        <p:spPr/>
        <p:txBody>
          <a:bodyPr/>
          <a:lstStyle/>
          <a:p>
            <a:fld id="{3A83B040-6160-B846-991F-BE7FB2D99F92}" type="slidenum">
              <a:rPr lang="de-DE" smtClean="0"/>
              <a:t>7</a:t>
            </a:fld>
            <a:endParaRPr lang="de-DE"/>
          </a:p>
        </p:txBody>
      </p:sp>
    </p:spTree>
    <p:extLst>
      <p:ext uri="{BB962C8B-B14F-4D97-AF65-F5344CB8AC3E}">
        <p14:creationId xmlns:p14="http://schemas.microsoft.com/office/powerpoint/2010/main" val="751853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a:p>
            <a:r>
              <a:rPr lang="en-US" dirty="0">
                <a:sym typeface="Wingdings" panose="05000000000000000000" pitchFamily="2" charset="2"/>
              </a:rPr>
              <a:t> </a:t>
            </a:r>
            <a:r>
              <a:rPr lang="en-US" dirty="0" err="1">
                <a:sym typeface="Wingdings" panose="05000000000000000000" pitchFamily="2" charset="2"/>
              </a:rPr>
              <a:t>Weihnachten</a:t>
            </a:r>
            <a:r>
              <a:rPr lang="en-US" dirty="0">
                <a:sym typeface="Wingdings" panose="05000000000000000000" pitchFamily="2" charset="2"/>
              </a:rPr>
              <a:t> </a:t>
            </a:r>
          </a:p>
          <a:p>
            <a:r>
              <a:rPr lang="en-US" dirty="0" err="1"/>
              <a:t>Bildquellen</a:t>
            </a:r>
            <a:r>
              <a:rPr lang="en-US" dirty="0"/>
              <a:t> </a:t>
            </a:r>
            <a:r>
              <a:rPr lang="en-US" dirty="0" err="1"/>
              <a:t>fehlen</a:t>
            </a:r>
            <a:endParaRPr lang="en-US" dirty="0"/>
          </a:p>
          <a:p>
            <a:r>
              <a:rPr lang="en-US" dirty="0"/>
              <a:t>(amazon)</a:t>
            </a:r>
          </a:p>
        </p:txBody>
      </p:sp>
      <p:sp>
        <p:nvSpPr>
          <p:cNvPr id="4" name="Foliennummernplatzhalter 3"/>
          <p:cNvSpPr>
            <a:spLocks noGrp="1"/>
          </p:cNvSpPr>
          <p:nvPr>
            <p:ph type="sldNum" sz="quarter" idx="10"/>
          </p:nvPr>
        </p:nvSpPr>
        <p:spPr/>
        <p:txBody>
          <a:bodyPr/>
          <a:lstStyle/>
          <a:p>
            <a:fld id="{3A83B040-6160-B846-991F-BE7FB2D99F92}" type="slidenum">
              <a:rPr lang="de-DE" smtClean="0"/>
              <a:t>8</a:t>
            </a:fld>
            <a:endParaRPr lang="de-DE"/>
          </a:p>
        </p:txBody>
      </p:sp>
    </p:spTree>
    <p:extLst>
      <p:ext uri="{BB962C8B-B14F-4D97-AF65-F5344CB8AC3E}">
        <p14:creationId xmlns:p14="http://schemas.microsoft.com/office/powerpoint/2010/main" val="3104005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a:p>
            <a:r>
              <a:rPr lang="en-US" dirty="0">
                <a:sym typeface="Wingdings" panose="05000000000000000000" pitchFamily="2" charset="2"/>
              </a:rPr>
              <a:t> </a:t>
            </a:r>
            <a:r>
              <a:rPr lang="en-US" dirty="0" err="1">
                <a:sym typeface="Wingdings" panose="05000000000000000000" pitchFamily="2" charset="2"/>
              </a:rPr>
              <a:t>Weihnachten</a:t>
            </a:r>
            <a:r>
              <a:rPr lang="en-US" dirty="0">
                <a:sym typeface="Wingdings" panose="05000000000000000000" pitchFamily="2" charset="2"/>
              </a:rPr>
              <a:t> </a:t>
            </a:r>
          </a:p>
          <a:p>
            <a:r>
              <a:rPr lang="en-US" dirty="0" err="1"/>
              <a:t>Bildquellen</a:t>
            </a:r>
            <a:r>
              <a:rPr lang="en-US" dirty="0"/>
              <a:t> </a:t>
            </a:r>
            <a:r>
              <a:rPr lang="en-US" dirty="0" err="1"/>
              <a:t>fehlen</a:t>
            </a:r>
            <a:endParaRPr lang="en-US" dirty="0"/>
          </a:p>
          <a:p>
            <a:r>
              <a:rPr lang="en-US" dirty="0"/>
              <a:t>(amazon)</a:t>
            </a:r>
          </a:p>
        </p:txBody>
      </p:sp>
      <p:sp>
        <p:nvSpPr>
          <p:cNvPr id="4" name="Foliennummernplatzhalter 3"/>
          <p:cNvSpPr>
            <a:spLocks noGrp="1"/>
          </p:cNvSpPr>
          <p:nvPr>
            <p:ph type="sldNum" sz="quarter" idx="10"/>
          </p:nvPr>
        </p:nvSpPr>
        <p:spPr/>
        <p:txBody>
          <a:bodyPr/>
          <a:lstStyle/>
          <a:p>
            <a:fld id="{3A83B040-6160-B846-991F-BE7FB2D99F92}" type="slidenum">
              <a:rPr lang="de-DE" smtClean="0"/>
              <a:t>9</a:t>
            </a:fld>
            <a:endParaRPr lang="de-DE"/>
          </a:p>
        </p:txBody>
      </p:sp>
    </p:spTree>
    <p:extLst>
      <p:ext uri="{BB962C8B-B14F-4D97-AF65-F5344CB8AC3E}">
        <p14:creationId xmlns:p14="http://schemas.microsoft.com/office/powerpoint/2010/main" val="349865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el_blau">
    <p:bg>
      <p:bgPr>
        <a:solidFill>
          <a:srgbClr val="CCD4DE"/>
        </a:solidFill>
        <a:effectLst/>
      </p:bgPr>
    </p:bg>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FC532D39-7B5A-B546-ACF2-0BD80FA9C06E}"/>
              </a:ext>
            </a:extLst>
          </p:cNvPr>
          <p:cNvSpPr/>
          <p:nvPr userDrawn="1"/>
        </p:nvSpPr>
        <p:spPr>
          <a:xfrm>
            <a:off x="1245990" y="8082136"/>
            <a:ext cx="7452000" cy="2527200"/>
          </a:xfrm>
          <a:prstGeom prst="rect">
            <a:avLst/>
          </a:prstGeom>
          <a:solidFill>
            <a:srgbClr val="5D6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648"/>
          </a:p>
        </p:txBody>
      </p:sp>
      <p:sp>
        <p:nvSpPr>
          <p:cNvPr id="14" name="Bildplatzhalter 10">
            <a:extLst>
              <a:ext uri="{FF2B5EF4-FFF2-40B4-BE49-F238E27FC236}">
                <a16:creationId xmlns:a16="http://schemas.microsoft.com/office/drawing/2014/main" id="{CD55605E-AD4B-F74B-A1A8-C26FE1545B18}"/>
              </a:ext>
            </a:extLst>
          </p:cNvPr>
          <p:cNvSpPr>
            <a:spLocks noGrp="1"/>
          </p:cNvSpPr>
          <p:nvPr>
            <p:ph type="pic" sz="quarter" idx="11"/>
          </p:nvPr>
        </p:nvSpPr>
        <p:spPr>
          <a:xfrm>
            <a:off x="8460000" y="1972800"/>
            <a:ext cx="15912000" cy="6314400"/>
          </a:xfrm>
          <a:prstGeom prst="rect">
            <a:avLst/>
          </a:prstGeom>
        </p:spPr>
        <p:txBody>
          <a:bodyPr/>
          <a:lstStyle/>
          <a:p>
            <a:r>
              <a:rPr lang="de-DE"/>
              <a:t>Bild durch Klicken auf Symbol hinzufügen</a:t>
            </a:r>
          </a:p>
        </p:txBody>
      </p:sp>
      <p:sp>
        <p:nvSpPr>
          <p:cNvPr id="2" name="Holder 2"/>
          <p:cNvSpPr>
            <a:spLocks noGrp="1"/>
          </p:cNvSpPr>
          <p:nvPr>
            <p:ph type="title" hasCustomPrompt="1"/>
          </p:nvPr>
        </p:nvSpPr>
        <p:spPr>
          <a:xfrm>
            <a:off x="2195999" y="2858393"/>
            <a:ext cx="21197193" cy="3847207"/>
          </a:xfrm>
          <a:prstGeom prst="rect">
            <a:avLst/>
          </a:prstGeom>
        </p:spPr>
        <p:txBody>
          <a:bodyPr lIns="0" tIns="0" rIns="0" bIns="0"/>
          <a:lstStyle>
            <a:lvl1pPr defTabSz="3330000">
              <a:lnSpc>
                <a:spcPts val="15000"/>
              </a:lnSpc>
              <a:defRPr sz="14000" b="1" i="0">
                <a:solidFill>
                  <a:srgbClr val="002B5C"/>
                </a:solidFill>
                <a:latin typeface="Exo SemiBold" pitchFamily="2" charset="0"/>
                <a:ea typeface="Roboto" panose="02000000000000000000" pitchFamily="2" charset="0"/>
                <a:cs typeface="Exo SemiBold" pitchFamily="2" charset="0"/>
              </a:defRPr>
            </a:lvl1pPr>
          </a:lstStyle>
          <a:p>
            <a:r>
              <a:rPr lang="de-DE" dirty="0"/>
              <a:t>Titel der</a:t>
            </a:r>
            <a:br>
              <a:rPr lang="de-DE" dirty="0"/>
            </a:br>
            <a:r>
              <a:rPr lang="de-DE" dirty="0"/>
              <a:t>	Präsentation</a:t>
            </a:r>
            <a:endParaRPr dirty="0"/>
          </a:p>
        </p:txBody>
      </p:sp>
      <p:sp>
        <p:nvSpPr>
          <p:cNvPr id="11" name="Holder 3">
            <a:extLst>
              <a:ext uri="{FF2B5EF4-FFF2-40B4-BE49-F238E27FC236}">
                <a16:creationId xmlns:a16="http://schemas.microsoft.com/office/drawing/2014/main" id="{11AA29C4-97FB-CE44-BCD4-2CBB27A5FA72}"/>
              </a:ext>
            </a:extLst>
          </p:cNvPr>
          <p:cNvSpPr>
            <a:spLocks noGrp="1"/>
          </p:cNvSpPr>
          <p:nvPr>
            <p:ph type="subTitle" idx="4"/>
          </p:nvPr>
        </p:nvSpPr>
        <p:spPr>
          <a:xfrm>
            <a:off x="1894062" y="8287200"/>
            <a:ext cx="5004745" cy="1679724"/>
          </a:xfrm>
          <a:prstGeom prst="rect">
            <a:avLst/>
          </a:prstGeom>
        </p:spPr>
        <p:txBody>
          <a:bodyPr wrap="square" lIns="0" tIns="0" rIns="0" bIns="0">
            <a:noAutofit/>
          </a:bodyPr>
          <a:lstStyle>
            <a:lvl1pPr>
              <a:defRPr sz="5400" b="0" i="0">
                <a:solidFill>
                  <a:srgbClr val="FFFFFF"/>
                </a:solidFill>
                <a:latin typeface="Roboto" panose="02000000000000000000" pitchFamily="2" charset="0"/>
                <a:ea typeface="Roboto" panose="02000000000000000000" pitchFamily="2" charset="0"/>
              </a:defRPr>
            </a:lvl1pPr>
          </a:lstStyle>
          <a:p>
            <a:pPr marL="0" rtl="0" eaLnBrk="1" hangingPunct="1"/>
            <a:endParaRPr lang="de-D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3_Inhaltsverzeichnis papaya">
    <p:spTree>
      <p:nvGrpSpPr>
        <p:cNvPr id="1" name=""/>
        <p:cNvGrpSpPr/>
        <p:nvPr/>
      </p:nvGrpSpPr>
      <p:grpSpPr>
        <a:xfrm>
          <a:off x="0" y="0"/>
          <a:ext cx="0" cy="0"/>
          <a:chOff x="0" y="0"/>
          <a:chExt cx="0" cy="0"/>
        </a:xfrm>
      </p:grpSpPr>
      <p:sp>
        <p:nvSpPr>
          <p:cNvPr id="13" name="bg object 16">
            <a:extLst>
              <a:ext uri="{FF2B5EF4-FFF2-40B4-BE49-F238E27FC236}">
                <a16:creationId xmlns:a16="http://schemas.microsoft.com/office/drawing/2014/main" id="{67503B9D-9799-4C66-9C06-F9112E5225D4}"/>
              </a:ext>
            </a:extLst>
          </p:cNvPr>
          <p:cNvSpPr/>
          <p:nvPr userDrawn="1"/>
        </p:nvSpPr>
        <p:spPr>
          <a:xfrm>
            <a:off x="-1" y="864946"/>
            <a:ext cx="24382413" cy="10439317"/>
          </a:xfrm>
          <a:custGeom>
            <a:avLst/>
            <a:gdLst/>
            <a:ahLst/>
            <a:cxnLst/>
            <a:rect l="l" t="t" r="r" b="b"/>
            <a:pathLst>
              <a:path w="20104100" h="8585200">
                <a:moveTo>
                  <a:pt x="20104099" y="0"/>
                </a:moveTo>
                <a:lnTo>
                  <a:pt x="0" y="0"/>
                </a:lnTo>
                <a:lnTo>
                  <a:pt x="0" y="8584984"/>
                </a:lnTo>
                <a:lnTo>
                  <a:pt x="20104099" y="8584984"/>
                </a:lnTo>
                <a:lnTo>
                  <a:pt x="20104099" y="0"/>
                </a:lnTo>
                <a:close/>
              </a:path>
            </a:pathLst>
          </a:custGeom>
          <a:solidFill>
            <a:srgbClr val="FCE9E6"/>
          </a:solidFill>
        </p:spPr>
        <p:txBody>
          <a:bodyPr wrap="square" lIns="0" tIns="0" rIns="0" bIns="0" rtlCol="0"/>
          <a:lstStyle/>
          <a:p>
            <a:endParaRPr sz="2648" dirty="0"/>
          </a:p>
        </p:txBody>
      </p:sp>
      <p:sp>
        <p:nvSpPr>
          <p:cNvPr id="5" name="Fußzeilenplatzhalter 4">
            <a:extLst>
              <a:ext uri="{FF2B5EF4-FFF2-40B4-BE49-F238E27FC236}">
                <a16:creationId xmlns:a16="http://schemas.microsoft.com/office/drawing/2014/main" id="{DA2D1955-1B20-0A4C-AC72-7B72816A1311}"/>
              </a:ext>
            </a:extLst>
          </p:cNvPr>
          <p:cNvSpPr>
            <a:spLocks noGrp="1"/>
          </p:cNvSpPr>
          <p:nvPr>
            <p:ph type="ftr" sz="quarter" idx="11"/>
          </p:nvPr>
        </p:nvSpPr>
        <p:spPr>
          <a:xfrm>
            <a:off x="784800" y="11952000"/>
            <a:ext cx="0" cy="0"/>
          </a:xfrm>
          <a:prstGeom prst="rect">
            <a:avLst/>
          </a:prstGeom>
        </p:spPr>
        <p:txBody>
          <a:bodyPr lIns="0" tIns="0"/>
          <a:lstStyle>
            <a:lvl1pPr>
              <a:defRPr sz="2000" b="1" i="0">
                <a:solidFill>
                  <a:srgbClr val="00285A"/>
                </a:solidFill>
                <a:latin typeface="Roboto" panose="02000000000000000000" pitchFamily="2" charset="0"/>
                <a:ea typeface="Roboto" panose="02000000000000000000" pitchFamily="2" charset="0"/>
              </a:defRPr>
            </a:lvl1pPr>
          </a:lstStyle>
          <a:p>
            <a:r>
              <a:rPr lang="de-DE" dirty="0"/>
              <a:t> </a:t>
            </a:r>
          </a:p>
        </p:txBody>
      </p:sp>
      <p:sp>
        <p:nvSpPr>
          <p:cNvPr id="23" name="Inhaltsplatzhalter 7">
            <a:extLst>
              <a:ext uri="{FF2B5EF4-FFF2-40B4-BE49-F238E27FC236}">
                <a16:creationId xmlns:a16="http://schemas.microsoft.com/office/drawing/2014/main" id="{B8515C77-EEC7-4496-AA6E-5C7EC592F82F}"/>
              </a:ext>
            </a:extLst>
          </p:cNvPr>
          <p:cNvSpPr>
            <a:spLocks noGrp="1"/>
          </p:cNvSpPr>
          <p:nvPr>
            <p:ph sz="quarter" idx="16" hasCustomPrompt="1"/>
          </p:nvPr>
        </p:nvSpPr>
        <p:spPr>
          <a:xfrm>
            <a:off x="797036" y="289207"/>
            <a:ext cx="5486400" cy="307777"/>
          </a:xfrm>
          <a:prstGeom prst="rect">
            <a:avLst/>
          </a:prstGeom>
        </p:spPr>
        <p:txBody>
          <a:bodyPr/>
          <a:lstStyle>
            <a:lvl1pPr marL="0" indent="0">
              <a:buNone/>
              <a:defRPr sz="2000" b="1">
                <a:solidFill>
                  <a:srgbClr val="00285A"/>
                </a:solidFill>
                <a:latin typeface="Roboto" panose="02000000000000000000" pitchFamily="2" charset="0"/>
                <a:ea typeface="Roboto" panose="02000000000000000000" pitchFamily="2" charset="0"/>
                <a:cs typeface="Roboto" panose="02000000000000000000" pitchFamily="2" charset="0"/>
              </a:defRPr>
            </a:lvl1pPr>
          </a:lstStyle>
          <a:p>
            <a:pPr lvl="0"/>
            <a:r>
              <a:rPr lang="de-DE" dirty="0"/>
              <a:t>Titel der Präsentation</a:t>
            </a:r>
          </a:p>
        </p:txBody>
      </p:sp>
      <p:sp>
        <p:nvSpPr>
          <p:cNvPr id="20" name="Titel 1">
            <a:extLst>
              <a:ext uri="{FF2B5EF4-FFF2-40B4-BE49-F238E27FC236}">
                <a16:creationId xmlns:a16="http://schemas.microsoft.com/office/drawing/2014/main" id="{12BC0DEA-D024-4A1E-A877-61D43E710037}"/>
              </a:ext>
            </a:extLst>
          </p:cNvPr>
          <p:cNvSpPr>
            <a:spLocks noGrp="1"/>
          </p:cNvSpPr>
          <p:nvPr>
            <p:ph type="title" hasCustomPrompt="1"/>
          </p:nvPr>
        </p:nvSpPr>
        <p:spPr>
          <a:xfrm>
            <a:off x="797036" y="1745432"/>
            <a:ext cx="11406759" cy="830997"/>
          </a:xfrm>
          <a:prstGeom prst="rect">
            <a:avLst/>
          </a:prstGeom>
        </p:spPr>
        <p:txBody>
          <a:bodyPr lIns="0"/>
          <a:lstStyle>
            <a:lvl1pPr>
              <a:defRPr sz="5400" b="1" i="0">
                <a:solidFill>
                  <a:srgbClr val="00285A"/>
                </a:solidFill>
                <a:latin typeface="Roboto" panose="02000000000000000000" pitchFamily="2" charset="0"/>
                <a:ea typeface="Roboto" panose="02000000000000000000" pitchFamily="2" charset="0"/>
              </a:defRPr>
            </a:lvl1pPr>
          </a:lstStyle>
          <a:p>
            <a:r>
              <a:rPr lang="de-DE" dirty="0"/>
              <a:t>Überschrift zum Inhaltsverzeichnis, ggf. zweizeilig </a:t>
            </a:r>
            <a:r>
              <a:rPr lang="de-DE" dirty="0" err="1"/>
              <a:t>Roboto</a:t>
            </a:r>
            <a:r>
              <a:rPr lang="de-DE" dirty="0"/>
              <a:t> </a:t>
            </a:r>
            <a:r>
              <a:rPr lang="de-DE" dirty="0" err="1"/>
              <a:t>Bold</a:t>
            </a:r>
            <a:r>
              <a:rPr lang="de-DE" dirty="0"/>
              <a:t>, 54 Pt</a:t>
            </a:r>
          </a:p>
        </p:txBody>
      </p:sp>
      <p:sp>
        <p:nvSpPr>
          <p:cNvPr id="7" name="Textplatzhalter 11">
            <a:extLst>
              <a:ext uri="{FF2B5EF4-FFF2-40B4-BE49-F238E27FC236}">
                <a16:creationId xmlns:a16="http://schemas.microsoft.com/office/drawing/2014/main" id="{B3258852-D6C3-8F4B-921B-D82E2E19884E}"/>
              </a:ext>
            </a:extLst>
          </p:cNvPr>
          <p:cNvSpPr>
            <a:spLocks noGrp="1"/>
          </p:cNvSpPr>
          <p:nvPr>
            <p:ph type="body" sz="quarter" idx="14"/>
          </p:nvPr>
        </p:nvSpPr>
        <p:spPr>
          <a:xfrm>
            <a:off x="797036" y="3961085"/>
            <a:ext cx="11399206" cy="7217395"/>
          </a:xfrm>
          <a:prstGeom prst="rect">
            <a:avLst/>
          </a:prstGeom>
        </p:spPr>
        <p:txBody>
          <a:bodyPr lIns="0"/>
          <a:lstStyle>
            <a:lvl1pPr marL="514350" indent="-514350">
              <a:lnSpc>
                <a:spcPts val="4080"/>
              </a:lnSpc>
              <a:spcBef>
                <a:spcPts val="0"/>
              </a:spcBef>
              <a:spcAft>
                <a:spcPts val="2400"/>
              </a:spcAft>
              <a:buFont typeface="+mj-lt"/>
              <a:buAutoNum type="arabicPeriod"/>
              <a:defRPr sz="3400" b="0" i="0">
                <a:solidFill>
                  <a:srgbClr val="00285A"/>
                </a:solidFill>
                <a:latin typeface="Roboto Light" panose="02000000000000000000" pitchFamily="2" charset="0"/>
                <a:ea typeface="Roboto Light" panose="02000000000000000000" pitchFamily="2" charset="0"/>
              </a:defRPr>
            </a:lvl1pPr>
            <a:lvl2pPr marL="504000" indent="-252000">
              <a:lnSpc>
                <a:spcPts val="4080"/>
              </a:lnSpc>
              <a:spcBef>
                <a:spcPts val="0"/>
              </a:spcBef>
              <a:spcAft>
                <a:spcPts val="2400"/>
              </a:spcAft>
              <a:defRPr sz="3400" b="0" i="0">
                <a:solidFill>
                  <a:srgbClr val="00285A"/>
                </a:solidFill>
                <a:latin typeface="Roboto Light" panose="02000000000000000000" pitchFamily="2" charset="0"/>
                <a:ea typeface="Roboto Light" panose="02000000000000000000" pitchFamily="2" charset="0"/>
              </a:defRPr>
            </a:lvl2pPr>
            <a:lvl3pPr marL="756000" indent="-252000">
              <a:lnSpc>
                <a:spcPts val="4080"/>
              </a:lnSpc>
              <a:spcBef>
                <a:spcPts val="0"/>
              </a:spcBef>
              <a:spcAft>
                <a:spcPts val="2400"/>
              </a:spcAft>
              <a:defRPr sz="3400" b="0" i="0">
                <a:solidFill>
                  <a:srgbClr val="00285A"/>
                </a:solidFill>
                <a:latin typeface="Roboto Light" panose="02000000000000000000" pitchFamily="2" charset="0"/>
                <a:ea typeface="Roboto Light" panose="02000000000000000000" pitchFamily="2" charset="0"/>
              </a:defRPr>
            </a:lvl3pPr>
            <a:lvl4pPr marL="1008000" indent="-252000">
              <a:lnSpc>
                <a:spcPts val="4080"/>
              </a:lnSpc>
              <a:spcBef>
                <a:spcPts val="0"/>
              </a:spcBef>
              <a:spcAft>
                <a:spcPts val="2400"/>
              </a:spcAft>
              <a:defRPr sz="3400" b="0" i="0">
                <a:solidFill>
                  <a:srgbClr val="00285A"/>
                </a:solidFill>
                <a:latin typeface="Roboto Light" panose="02000000000000000000" pitchFamily="2" charset="0"/>
                <a:ea typeface="Roboto Light" panose="02000000000000000000" pitchFamily="2" charset="0"/>
              </a:defRPr>
            </a:lvl4pPr>
            <a:lvl5pPr marL="1260000" indent="-252000">
              <a:lnSpc>
                <a:spcPts val="4080"/>
              </a:lnSpc>
              <a:spcBef>
                <a:spcPts val="0"/>
              </a:spcBef>
              <a:spcAft>
                <a:spcPts val="2400"/>
              </a:spcAft>
              <a:defRPr sz="3400" b="0" i="0">
                <a:solidFill>
                  <a:srgbClr val="00285A"/>
                </a:solidFill>
                <a:latin typeface="Roboto Light" panose="02000000000000000000" pitchFamily="2" charset="0"/>
                <a:ea typeface="Roboto Light" panose="02000000000000000000" pitchFamily="2" charset="0"/>
              </a:defRPr>
            </a:lvl5pPr>
          </a:lstStyle>
          <a:p>
            <a:pPr lvl="0"/>
            <a:r>
              <a:rPr lang="de-DE" dirty="0"/>
              <a:t>Mastertextformat bearbeiten</a:t>
            </a:r>
          </a:p>
        </p:txBody>
      </p:sp>
    </p:spTree>
    <p:extLst>
      <p:ext uri="{BB962C8B-B14F-4D97-AF65-F5344CB8AC3E}">
        <p14:creationId xmlns:p14="http://schemas.microsoft.com/office/powerpoint/2010/main" val="279862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4_Inhalt blau">
    <p:spTree>
      <p:nvGrpSpPr>
        <p:cNvPr id="1" name=""/>
        <p:cNvGrpSpPr/>
        <p:nvPr/>
      </p:nvGrpSpPr>
      <p:grpSpPr>
        <a:xfrm>
          <a:off x="0" y="0"/>
          <a:ext cx="0" cy="0"/>
          <a:chOff x="0" y="0"/>
          <a:chExt cx="0" cy="0"/>
        </a:xfrm>
      </p:grpSpPr>
      <p:sp>
        <p:nvSpPr>
          <p:cNvPr id="14" name="bg object 16">
            <a:extLst>
              <a:ext uri="{FF2B5EF4-FFF2-40B4-BE49-F238E27FC236}">
                <a16:creationId xmlns:a16="http://schemas.microsoft.com/office/drawing/2014/main" id="{4F24B1B6-4F64-3D48-98F5-BB76EA126C6D}"/>
              </a:ext>
            </a:extLst>
          </p:cNvPr>
          <p:cNvSpPr/>
          <p:nvPr userDrawn="1"/>
        </p:nvSpPr>
        <p:spPr>
          <a:xfrm>
            <a:off x="-1" y="864946"/>
            <a:ext cx="24382413" cy="10439317"/>
          </a:xfrm>
          <a:custGeom>
            <a:avLst/>
            <a:gdLst/>
            <a:ahLst/>
            <a:cxnLst/>
            <a:rect l="l" t="t" r="r" b="b"/>
            <a:pathLst>
              <a:path w="20104100" h="8585200">
                <a:moveTo>
                  <a:pt x="20104099" y="0"/>
                </a:moveTo>
                <a:lnTo>
                  <a:pt x="0" y="0"/>
                </a:lnTo>
                <a:lnTo>
                  <a:pt x="0" y="8584984"/>
                </a:lnTo>
                <a:lnTo>
                  <a:pt x="20104099" y="8584984"/>
                </a:lnTo>
                <a:lnTo>
                  <a:pt x="20104099" y="0"/>
                </a:lnTo>
                <a:close/>
              </a:path>
            </a:pathLst>
          </a:custGeom>
          <a:solidFill>
            <a:srgbClr val="F2F4F7"/>
          </a:solidFill>
        </p:spPr>
        <p:txBody>
          <a:bodyPr wrap="square" lIns="0" tIns="0" rIns="0" bIns="0" rtlCol="0"/>
          <a:lstStyle/>
          <a:p>
            <a:endParaRPr sz="2648" dirty="0"/>
          </a:p>
        </p:txBody>
      </p:sp>
      <p:sp>
        <p:nvSpPr>
          <p:cNvPr id="6" name="Fußzeilenplatzhalter 5">
            <a:extLst>
              <a:ext uri="{FF2B5EF4-FFF2-40B4-BE49-F238E27FC236}">
                <a16:creationId xmlns:a16="http://schemas.microsoft.com/office/drawing/2014/main" id="{4665A31E-F906-6349-ADD6-DF149A2A4DC2}"/>
              </a:ext>
            </a:extLst>
          </p:cNvPr>
          <p:cNvSpPr>
            <a:spLocks noGrp="1"/>
          </p:cNvSpPr>
          <p:nvPr>
            <p:ph type="ftr" sz="quarter" idx="11"/>
          </p:nvPr>
        </p:nvSpPr>
        <p:spPr>
          <a:xfrm>
            <a:off x="784800" y="11952000"/>
            <a:ext cx="0" cy="0"/>
          </a:xfrm>
          <a:prstGeom prst="rect">
            <a:avLst/>
          </a:prstGeom>
        </p:spPr>
        <p:txBody>
          <a:bodyPr lIns="0" tIns="0"/>
          <a:lstStyle>
            <a:lvl1pPr>
              <a:defRPr sz="2000" b="1" i="0">
                <a:solidFill>
                  <a:srgbClr val="00285A"/>
                </a:solidFill>
                <a:latin typeface="Roboto" panose="02000000000000000000" pitchFamily="2" charset="0"/>
                <a:ea typeface="Roboto" panose="02000000000000000000" pitchFamily="2" charset="0"/>
              </a:defRPr>
            </a:lvl1pPr>
          </a:lstStyle>
          <a:p>
            <a:r>
              <a:rPr lang="de-DE" dirty="0"/>
              <a:t> </a:t>
            </a:r>
          </a:p>
        </p:txBody>
      </p:sp>
      <p:sp>
        <p:nvSpPr>
          <p:cNvPr id="8" name="Titel 1">
            <a:extLst>
              <a:ext uri="{FF2B5EF4-FFF2-40B4-BE49-F238E27FC236}">
                <a16:creationId xmlns:a16="http://schemas.microsoft.com/office/drawing/2014/main" id="{6CFC0AA9-835A-7043-BCDF-631C23316BBF}"/>
              </a:ext>
            </a:extLst>
          </p:cNvPr>
          <p:cNvSpPr>
            <a:spLocks noGrp="1"/>
          </p:cNvSpPr>
          <p:nvPr>
            <p:ph type="title" hasCustomPrompt="1"/>
          </p:nvPr>
        </p:nvSpPr>
        <p:spPr>
          <a:xfrm>
            <a:off x="784447" y="1752600"/>
            <a:ext cx="11406759" cy="940474"/>
          </a:xfrm>
          <a:prstGeom prst="rect">
            <a:avLst/>
          </a:prstGeom>
        </p:spPr>
        <p:txBody>
          <a:bodyPr lIns="0"/>
          <a:lstStyle>
            <a:lvl1pPr>
              <a:defRPr sz="5400" b="1" i="0">
                <a:solidFill>
                  <a:srgbClr val="00285A"/>
                </a:solidFill>
                <a:latin typeface="Roboto" panose="02000000000000000000" pitchFamily="2" charset="0"/>
                <a:ea typeface="Roboto" panose="02000000000000000000" pitchFamily="2" charset="0"/>
              </a:defRPr>
            </a:lvl1pPr>
          </a:lstStyle>
          <a:p>
            <a:r>
              <a:rPr lang="de-DE" dirty="0"/>
              <a:t>Überschrift zum Text, ggf. zweizeilig </a:t>
            </a:r>
            <a:r>
              <a:rPr lang="de-DE" dirty="0" err="1"/>
              <a:t>Roboto</a:t>
            </a:r>
            <a:r>
              <a:rPr lang="de-DE" dirty="0"/>
              <a:t> </a:t>
            </a:r>
            <a:r>
              <a:rPr lang="de-DE" dirty="0" err="1"/>
              <a:t>Bold</a:t>
            </a:r>
            <a:r>
              <a:rPr lang="de-DE" dirty="0"/>
              <a:t>, 54 Pt</a:t>
            </a:r>
          </a:p>
        </p:txBody>
      </p:sp>
      <p:sp>
        <p:nvSpPr>
          <p:cNvPr id="9" name="Textplatzhalter 11">
            <a:extLst>
              <a:ext uri="{FF2B5EF4-FFF2-40B4-BE49-F238E27FC236}">
                <a16:creationId xmlns:a16="http://schemas.microsoft.com/office/drawing/2014/main" id="{B15081C9-A9F4-FC48-9E77-59C6B5989BBF}"/>
              </a:ext>
            </a:extLst>
          </p:cNvPr>
          <p:cNvSpPr>
            <a:spLocks noGrp="1"/>
          </p:cNvSpPr>
          <p:nvPr>
            <p:ph type="body" sz="quarter" idx="15" hasCustomPrompt="1"/>
          </p:nvPr>
        </p:nvSpPr>
        <p:spPr>
          <a:xfrm>
            <a:off x="784448" y="4247999"/>
            <a:ext cx="19183622" cy="6930481"/>
          </a:xfrm>
          <a:prstGeom prst="rect">
            <a:avLst/>
          </a:prstGeom>
        </p:spPr>
        <p:txBody>
          <a:bodyPr lIns="0" tIns="36000" rIns="0" bIns="0"/>
          <a:lstStyle>
            <a:lvl1pPr marL="457200" indent="-457200">
              <a:lnSpc>
                <a:spcPts val="4080"/>
              </a:lnSpc>
              <a:spcBef>
                <a:spcPts val="0"/>
              </a:spcBef>
              <a:spcAft>
                <a:spcPts val="2400"/>
              </a:spcAft>
              <a:buFont typeface="Arial" panose="020B0604020202020204" pitchFamily="34" charset="0"/>
              <a:buChar char="•"/>
              <a:defRPr sz="3400" b="0" i="0">
                <a:solidFill>
                  <a:srgbClr val="00285A"/>
                </a:solidFill>
                <a:latin typeface="Roboto Light" panose="02000000000000000000" pitchFamily="2" charset="0"/>
                <a:ea typeface="Roboto Light" panose="02000000000000000000" pitchFamily="2" charset="0"/>
              </a:defRPr>
            </a:lvl1pPr>
            <a:lvl2pPr marL="252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2pPr>
            <a:lvl3pPr marL="504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3pPr>
            <a:lvl4pPr marL="756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4pPr>
            <a:lvl5pPr marL="1008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5pPr>
          </a:lstStyle>
          <a:p>
            <a:pPr lvl="0"/>
            <a:r>
              <a:rPr lang="de-DE" dirty="0" err="1"/>
              <a:t>Copytxt</a:t>
            </a:r>
            <a:r>
              <a:rPr lang="de-DE" dirty="0"/>
              <a:t> </a:t>
            </a:r>
            <a:r>
              <a:rPr lang="de-DE" dirty="0" err="1"/>
              <a:t>Roboto</a:t>
            </a:r>
            <a:r>
              <a:rPr lang="de-DE" dirty="0"/>
              <a:t> Light, 34 Pt.</a:t>
            </a:r>
          </a:p>
        </p:txBody>
      </p:sp>
      <p:sp>
        <p:nvSpPr>
          <p:cNvPr id="19" name="Inhaltsplatzhalter 7">
            <a:extLst>
              <a:ext uri="{FF2B5EF4-FFF2-40B4-BE49-F238E27FC236}">
                <a16:creationId xmlns:a16="http://schemas.microsoft.com/office/drawing/2014/main" id="{3BD83542-300B-47DA-AA9F-DF394E776E85}"/>
              </a:ext>
            </a:extLst>
          </p:cNvPr>
          <p:cNvSpPr>
            <a:spLocks noGrp="1"/>
          </p:cNvSpPr>
          <p:nvPr>
            <p:ph sz="quarter" idx="16" hasCustomPrompt="1"/>
          </p:nvPr>
        </p:nvSpPr>
        <p:spPr>
          <a:xfrm>
            <a:off x="13127310" y="261202"/>
            <a:ext cx="5486400" cy="307777"/>
          </a:xfrm>
          <a:prstGeom prst="rect">
            <a:avLst/>
          </a:prstGeom>
        </p:spPr>
        <p:txBody>
          <a:bodyPr/>
          <a:lstStyle>
            <a:lvl1pPr marL="0" indent="0">
              <a:buNone/>
              <a:defRPr sz="2000">
                <a:solidFill>
                  <a:srgbClr val="00285A"/>
                </a:solidFill>
                <a:latin typeface="Roboto Light" panose="02000000000000000000"/>
                <a:ea typeface="Roboto" panose="02000000000000000000" pitchFamily="2" charset="0"/>
                <a:cs typeface="Roboto" panose="02000000000000000000" pitchFamily="2" charset="0"/>
              </a:defRPr>
            </a:lvl1pPr>
          </a:lstStyle>
          <a:p>
            <a:pPr lvl="0"/>
            <a:r>
              <a:rPr lang="de-DE" dirty="0"/>
              <a:t>Titel des Kapitels</a:t>
            </a:r>
          </a:p>
          <a:p>
            <a:pPr lvl="1"/>
            <a:endParaRPr lang="de-DE" dirty="0"/>
          </a:p>
        </p:txBody>
      </p:sp>
      <p:sp>
        <p:nvSpPr>
          <p:cNvPr id="21" name="Inhaltsplatzhalter 7">
            <a:extLst>
              <a:ext uri="{FF2B5EF4-FFF2-40B4-BE49-F238E27FC236}">
                <a16:creationId xmlns:a16="http://schemas.microsoft.com/office/drawing/2014/main" id="{F2362A88-CCC4-4319-B9B9-7D69C63A5600}"/>
              </a:ext>
            </a:extLst>
          </p:cNvPr>
          <p:cNvSpPr>
            <a:spLocks noGrp="1"/>
          </p:cNvSpPr>
          <p:nvPr>
            <p:ph sz="quarter" idx="17" hasCustomPrompt="1"/>
          </p:nvPr>
        </p:nvSpPr>
        <p:spPr>
          <a:xfrm>
            <a:off x="797036" y="289207"/>
            <a:ext cx="5486400" cy="307777"/>
          </a:xfrm>
          <a:prstGeom prst="rect">
            <a:avLst/>
          </a:prstGeom>
        </p:spPr>
        <p:txBody>
          <a:bodyPr/>
          <a:lstStyle>
            <a:lvl1pPr marL="0" indent="0">
              <a:buNone/>
              <a:defRPr sz="2000" b="1">
                <a:solidFill>
                  <a:srgbClr val="00285A"/>
                </a:solidFill>
                <a:latin typeface="Roboto" panose="02000000000000000000" pitchFamily="2" charset="0"/>
                <a:ea typeface="Roboto" panose="02000000000000000000" pitchFamily="2" charset="0"/>
                <a:cs typeface="Roboto" panose="02000000000000000000" pitchFamily="2" charset="0"/>
              </a:defRPr>
            </a:lvl1pPr>
          </a:lstStyle>
          <a:p>
            <a:pPr lvl="0"/>
            <a:r>
              <a:rPr lang="de-DE" dirty="0"/>
              <a:t>Titel der Präsentation</a:t>
            </a:r>
          </a:p>
        </p:txBody>
      </p:sp>
    </p:spTree>
    <p:extLst>
      <p:ext uri="{BB962C8B-B14F-4D97-AF65-F5344CB8AC3E}">
        <p14:creationId xmlns:p14="http://schemas.microsoft.com/office/powerpoint/2010/main" val="2410428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4_Inhalt weiß">
    <p:spTree>
      <p:nvGrpSpPr>
        <p:cNvPr id="1" name=""/>
        <p:cNvGrpSpPr/>
        <p:nvPr/>
      </p:nvGrpSpPr>
      <p:grpSpPr>
        <a:xfrm>
          <a:off x="0" y="0"/>
          <a:ext cx="0" cy="0"/>
          <a:chOff x="0" y="0"/>
          <a:chExt cx="0" cy="0"/>
        </a:xfrm>
      </p:grpSpPr>
      <p:sp>
        <p:nvSpPr>
          <p:cNvPr id="14" name="bg object 16">
            <a:extLst>
              <a:ext uri="{FF2B5EF4-FFF2-40B4-BE49-F238E27FC236}">
                <a16:creationId xmlns:a16="http://schemas.microsoft.com/office/drawing/2014/main" id="{4F24B1B6-4F64-3D48-98F5-BB76EA126C6D}"/>
              </a:ext>
            </a:extLst>
          </p:cNvPr>
          <p:cNvSpPr/>
          <p:nvPr userDrawn="1"/>
        </p:nvSpPr>
        <p:spPr>
          <a:xfrm>
            <a:off x="-1" y="864946"/>
            <a:ext cx="24382413" cy="10439317"/>
          </a:xfrm>
          <a:custGeom>
            <a:avLst/>
            <a:gdLst/>
            <a:ahLst/>
            <a:cxnLst/>
            <a:rect l="l" t="t" r="r" b="b"/>
            <a:pathLst>
              <a:path w="20104100" h="8585200">
                <a:moveTo>
                  <a:pt x="20104099" y="0"/>
                </a:moveTo>
                <a:lnTo>
                  <a:pt x="0" y="0"/>
                </a:lnTo>
                <a:lnTo>
                  <a:pt x="0" y="8584984"/>
                </a:lnTo>
                <a:lnTo>
                  <a:pt x="20104099" y="8584984"/>
                </a:lnTo>
                <a:lnTo>
                  <a:pt x="20104099" y="0"/>
                </a:lnTo>
                <a:close/>
              </a:path>
            </a:pathLst>
          </a:custGeom>
          <a:solidFill>
            <a:srgbClr val="FFFFFF"/>
          </a:solidFill>
        </p:spPr>
        <p:txBody>
          <a:bodyPr wrap="square" lIns="0" tIns="0" rIns="0" bIns="0" rtlCol="0"/>
          <a:lstStyle/>
          <a:p>
            <a:endParaRPr sz="2648" dirty="0"/>
          </a:p>
        </p:txBody>
      </p:sp>
      <p:sp>
        <p:nvSpPr>
          <p:cNvPr id="6" name="Fußzeilenplatzhalter 5">
            <a:extLst>
              <a:ext uri="{FF2B5EF4-FFF2-40B4-BE49-F238E27FC236}">
                <a16:creationId xmlns:a16="http://schemas.microsoft.com/office/drawing/2014/main" id="{4665A31E-F906-6349-ADD6-DF149A2A4DC2}"/>
              </a:ext>
            </a:extLst>
          </p:cNvPr>
          <p:cNvSpPr>
            <a:spLocks noGrp="1"/>
          </p:cNvSpPr>
          <p:nvPr>
            <p:ph type="ftr" sz="quarter" idx="11"/>
          </p:nvPr>
        </p:nvSpPr>
        <p:spPr>
          <a:xfrm>
            <a:off x="784800" y="11952000"/>
            <a:ext cx="0" cy="0"/>
          </a:xfrm>
          <a:prstGeom prst="rect">
            <a:avLst/>
          </a:prstGeom>
        </p:spPr>
        <p:txBody>
          <a:bodyPr lIns="0" tIns="0"/>
          <a:lstStyle>
            <a:lvl1pPr>
              <a:defRPr sz="2000" b="1" i="0">
                <a:solidFill>
                  <a:srgbClr val="00285A"/>
                </a:solidFill>
                <a:latin typeface="Roboto" panose="02000000000000000000" pitchFamily="2" charset="0"/>
                <a:ea typeface="Roboto" panose="02000000000000000000" pitchFamily="2" charset="0"/>
              </a:defRPr>
            </a:lvl1pPr>
          </a:lstStyle>
          <a:p>
            <a:r>
              <a:rPr lang="de-DE" dirty="0"/>
              <a:t> </a:t>
            </a:r>
          </a:p>
        </p:txBody>
      </p:sp>
      <p:sp>
        <p:nvSpPr>
          <p:cNvPr id="8" name="Titel 1">
            <a:extLst>
              <a:ext uri="{FF2B5EF4-FFF2-40B4-BE49-F238E27FC236}">
                <a16:creationId xmlns:a16="http://schemas.microsoft.com/office/drawing/2014/main" id="{6CFC0AA9-835A-7043-BCDF-631C23316BBF}"/>
              </a:ext>
            </a:extLst>
          </p:cNvPr>
          <p:cNvSpPr>
            <a:spLocks noGrp="1"/>
          </p:cNvSpPr>
          <p:nvPr>
            <p:ph type="title" hasCustomPrompt="1"/>
          </p:nvPr>
        </p:nvSpPr>
        <p:spPr>
          <a:xfrm>
            <a:off x="784447" y="1752600"/>
            <a:ext cx="11406759" cy="940474"/>
          </a:xfrm>
          <a:prstGeom prst="rect">
            <a:avLst/>
          </a:prstGeom>
        </p:spPr>
        <p:txBody>
          <a:bodyPr lIns="0"/>
          <a:lstStyle>
            <a:lvl1pPr>
              <a:defRPr sz="5400" b="1" i="0">
                <a:solidFill>
                  <a:srgbClr val="00285A"/>
                </a:solidFill>
                <a:latin typeface="Roboto" panose="02000000000000000000" pitchFamily="2" charset="0"/>
                <a:ea typeface="Roboto" panose="02000000000000000000" pitchFamily="2" charset="0"/>
              </a:defRPr>
            </a:lvl1pPr>
          </a:lstStyle>
          <a:p>
            <a:r>
              <a:rPr lang="de-DE" dirty="0"/>
              <a:t>Überschrift zum Text, ggf. zweizeilig </a:t>
            </a:r>
            <a:r>
              <a:rPr lang="de-DE" dirty="0" err="1"/>
              <a:t>Roboto</a:t>
            </a:r>
            <a:r>
              <a:rPr lang="de-DE" dirty="0"/>
              <a:t> </a:t>
            </a:r>
            <a:r>
              <a:rPr lang="de-DE" dirty="0" err="1"/>
              <a:t>Bold</a:t>
            </a:r>
            <a:r>
              <a:rPr lang="de-DE" dirty="0"/>
              <a:t>, 54 Pt</a:t>
            </a:r>
          </a:p>
        </p:txBody>
      </p:sp>
      <p:sp>
        <p:nvSpPr>
          <p:cNvPr id="19" name="Inhaltsplatzhalter 7">
            <a:extLst>
              <a:ext uri="{FF2B5EF4-FFF2-40B4-BE49-F238E27FC236}">
                <a16:creationId xmlns:a16="http://schemas.microsoft.com/office/drawing/2014/main" id="{7EC45C6C-B9A3-435B-9750-C6D27E96AEEE}"/>
              </a:ext>
            </a:extLst>
          </p:cNvPr>
          <p:cNvSpPr>
            <a:spLocks noGrp="1"/>
          </p:cNvSpPr>
          <p:nvPr>
            <p:ph sz="quarter" idx="16" hasCustomPrompt="1"/>
          </p:nvPr>
        </p:nvSpPr>
        <p:spPr>
          <a:xfrm>
            <a:off x="13127310" y="261202"/>
            <a:ext cx="5486400" cy="255347"/>
          </a:xfrm>
          <a:prstGeom prst="rect">
            <a:avLst/>
          </a:prstGeom>
        </p:spPr>
        <p:txBody>
          <a:bodyPr/>
          <a:lstStyle>
            <a:lvl1pPr marL="0" indent="0">
              <a:buNone/>
              <a:defRPr sz="2000">
                <a:solidFill>
                  <a:srgbClr val="00285A"/>
                </a:solidFill>
                <a:latin typeface="Roboto Light" panose="02000000000000000000"/>
                <a:ea typeface="Roboto" panose="02000000000000000000" pitchFamily="2" charset="0"/>
                <a:cs typeface="Roboto" panose="02000000000000000000" pitchFamily="2" charset="0"/>
              </a:defRPr>
            </a:lvl1pPr>
          </a:lstStyle>
          <a:p>
            <a:pPr lvl="0"/>
            <a:r>
              <a:rPr lang="de-DE" dirty="0"/>
              <a:t>Titel des Kapitels</a:t>
            </a:r>
          </a:p>
          <a:p>
            <a:pPr lvl="1"/>
            <a:endParaRPr lang="de-DE" dirty="0"/>
          </a:p>
        </p:txBody>
      </p:sp>
      <p:sp>
        <p:nvSpPr>
          <p:cNvPr id="21" name="Inhaltsplatzhalter 7">
            <a:extLst>
              <a:ext uri="{FF2B5EF4-FFF2-40B4-BE49-F238E27FC236}">
                <a16:creationId xmlns:a16="http://schemas.microsoft.com/office/drawing/2014/main" id="{F39FFA54-7E2D-4C06-A214-3E23B9D8E5DD}"/>
              </a:ext>
            </a:extLst>
          </p:cNvPr>
          <p:cNvSpPr>
            <a:spLocks noGrp="1"/>
          </p:cNvSpPr>
          <p:nvPr>
            <p:ph sz="quarter" idx="17" hasCustomPrompt="1"/>
          </p:nvPr>
        </p:nvSpPr>
        <p:spPr>
          <a:xfrm>
            <a:off x="797036" y="289207"/>
            <a:ext cx="5486400" cy="307777"/>
          </a:xfrm>
          <a:prstGeom prst="rect">
            <a:avLst/>
          </a:prstGeom>
        </p:spPr>
        <p:txBody>
          <a:bodyPr/>
          <a:lstStyle>
            <a:lvl1pPr marL="0" indent="0">
              <a:buNone/>
              <a:defRPr sz="2000" b="1">
                <a:solidFill>
                  <a:srgbClr val="00285A"/>
                </a:solidFill>
                <a:latin typeface="Roboto" panose="02000000000000000000" pitchFamily="2" charset="0"/>
                <a:ea typeface="Roboto" panose="02000000000000000000" pitchFamily="2" charset="0"/>
                <a:cs typeface="Roboto" panose="02000000000000000000" pitchFamily="2" charset="0"/>
              </a:defRPr>
            </a:lvl1pPr>
          </a:lstStyle>
          <a:p>
            <a:pPr lvl="0"/>
            <a:r>
              <a:rPr lang="de-DE" dirty="0"/>
              <a:t>Titel der Präsentation</a:t>
            </a:r>
          </a:p>
        </p:txBody>
      </p:sp>
      <p:sp>
        <p:nvSpPr>
          <p:cNvPr id="11" name="Textplatzhalter 11">
            <a:extLst>
              <a:ext uri="{FF2B5EF4-FFF2-40B4-BE49-F238E27FC236}">
                <a16:creationId xmlns:a16="http://schemas.microsoft.com/office/drawing/2014/main" id="{B15081C9-A9F4-FC48-9E77-59C6B5989BBF}"/>
              </a:ext>
            </a:extLst>
          </p:cNvPr>
          <p:cNvSpPr>
            <a:spLocks noGrp="1"/>
          </p:cNvSpPr>
          <p:nvPr>
            <p:ph type="body" sz="quarter" idx="15" hasCustomPrompt="1"/>
          </p:nvPr>
        </p:nvSpPr>
        <p:spPr>
          <a:xfrm>
            <a:off x="784448" y="4247999"/>
            <a:ext cx="19183622" cy="6930481"/>
          </a:xfrm>
          <a:prstGeom prst="rect">
            <a:avLst/>
          </a:prstGeom>
        </p:spPr>
        <p:txBody>
          <a:bodyPr lIns="0" tIns="36000" rIns="0" bIns="0"/>
          <a:lstStyle>
            <a:lvl1pPr marL="457200" indent="-457200">
              <a:lnSpc>
                <a:spcPts val="4080"/>
              </a:lnSpc>
              <a:spcBef>
                <a:spcPts val="0"/>
              </a:spcBef>
              <a:spcAft>
                <a:spcPts val="2400"/>
              </a:spcAft>
              <a:buFont typeface="Arial" panose="020B0604020202020204" pitchFamily="34" charset="0"/>
              <a:buChar char="•"/>
              <a:defRPr sz="3400" b="0" i="0">
                <a:solidFill>
                  <a:srgbClr val="00285A"/>
                </a:solidFill>
                <a:latin typeface="Roboto Light" panose="02000000000000000000" pitchFamily="2" charset="0"/>
                <a:ea typeface="Roboto Light" panose="02000000000000000000" pitchFamily="2" charset="0"/>
              </a:defRPr>
            </a:lvl1pPr>
            <a:lvl2pPr marL="252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2pPr>
            <a:lvl3pPr marL="504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3pPr>
            <a:lvl4pPr marL="756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4pPr>
            <a:lvl5pPr marL="1008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5pPr>
          </a:lstStyle>
          <a:p>
            <a:pPr lvl="0"/>
            <a:r>
              <a:rPr lang="de-DE" dirty="0" err="1"/>
              <a:t>Copytxt</a:t>
            </a:r>
            <a:r>
              <a:rPr lang="de-DE" dirty="0"/>
              <a:t> </a:t>
            </a:r>
            <a:r>
              <a:rPr lang="de-DE" dirty="0" err="1"/>
              <a:t>Roboto</a:t>
            </a:r>
            <a:r>
              <a:rPr lang="de-DE" dirty="0"/>
              <a:t> Light, 34 Pt.</a:t>
            </a:r>
          </a:p>
        </p:txBody>
      </p:sp>
    </p:spTree>
    <p:extLst>
      <p:ext uri="{BB962C8B-B14F-4D97-AF65-F5344CB8AC3E}">
        <p14:creationId xmlns:p14="http://schemas.microsoft.com/office/powerpoint/2010/main" val="4250201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4_Inhalt papaya">
    <p:spTree>
      <p:nvGrpSpPr>
        <p:cNvPr id="1" name=""/>
        <p:cNvGrpSpPr/>
        <p:nvPr/>
      </p:nvGrpSpPr>
      <p:grpSpPr>
        <a:xfrm>
          <a:off x="0" y="0"/>
          <a:ext cx="0" cy="0"/>
          <a:chOff x="0" y="0"/>
          <a:chExt cx="0" cy="0"/>
        </a:xfrm>
      </p:grpSpPr>
      <p:sp>
        <p:nvSpPr>
          <p:cNvPr id="14" name="bg object 16">
            <a:extLst>
              <a:ext uri="{FF2B5EF4-FFF2-40B4-BE49-F238E27FC236}">
                <a16:creationId xmlns:a16="http://schemas.microsoft.com/office/drawing/2014/main" id="{4F24B1B6-4F64-3D48-98F5-BB76EA126C6D}"/>
              </a:ext>
            </a:extLst>
          </p:cNvPr>
          <p:cNvSpPr/>
          <p:nvPr userDrawn="1"/>
        </p:nvSpPr>
        <p:spPr>
          <a:xfrm>
            <a:off x="-1" y="864946"/>
            <a:ext cx="24382413" cy="10439317"/>
          </a:xfrm>
          <a:custGeom>
            <a:avLst/>
            <a:gdLst/>
            <a:ahLst/>
            <a:cxnLst/>
            <a:rect l="l" t="t" r="r" b="b"/>
            <a:pathLst>
              <a:path w="20104100" h="8585200">
                <a:moveTo>
                  <a:pt x="20104099" y="0"/>
                </a:moveTo>
                <a:lnTo>
                  <a:pt x="0" y="0"/>
                </a:lnTo>
                <a:lnTo>
                  <a:pt x="0" y="8584984"/>
                </a:lnTo>
                <a:lnTo>
                  <a:pt x="20104099" y="8584984"/>
                </a:lnTo>
                <a:lnTo>
                  <a:pt x="20104099" y="0"/>
                </a:lnTo>
                <a:close/>
              </a:path>
            </a:pathLst>
          </a:custGeom>
          <a:solidFill>
            <a:srgbClr val="FCE9E6"/>
          </a:solidFill>
        </p:spPr>
        <p:txBody>
          <a:bodyPr wrap="square" lIns="0" tIns="0" rIns="0" bIns="0" rtlCol="0"/>
          <a:lstStyle/>
          <a:p>
            <a:endParaRPr sz="2648" dirty="0"/>
          </a:p>
        </p:txBody>
      </p:sp>
      <p:sp>
        <p:nvSpPr>
          <p:cNvPr id="6" name="Fußzeilenplatzhalter 5">
            <a:extLst>
              <a:ext uri="{FF2B5EF4-FFF2-40B4-BE49-F238E27FC236}">
                <a16:creationId xmlns:a16="http://schemas.microsoft.com/office/drawing/2014/main" id="{4665A31E-F906-6349-ADD6-DF149A2A4DC2}"/>
              </a:ext>
            </a:extLst>
          </p:cNvPr>
          <p:cNvSpPr>
            <a:spLocks noGrp="1"/>
          </p:cNvSpPr>
          <p:nvPr>
            <p:ph type="ftr" sz="quarter" idx="11"/>
          </p:nvPr>
        </p:nvSpPr>
        <p:spPr>
          <a:xfrm>
            <a:off x="784800" y="11952000"/>
            <a:ext cx="0" cy="0"/>
          </a:xfrm>
          <a:prstGeom prst="rect">
            <a:avLst/>
          </a:prstGeom>
        </p:spPr>
        <p:txBody>
          <a:bodyPr lIns="0" tIns="0"/>
          <a:lstStyle>
            <a:lvl1pPr>
              <a:defRPr sz="2000" b="1" i="0">
                <a:solidFill>
                  <a:srgbClr val="00285A"/>
                </a:solidFill>
                <a:latin typeface="Roboto" panose="02000000000000000000" pitchFamily="2" charset="0"/>
                <a:ea typeface="Roboto" panose="02000000000000000000" pitchFamily="2" charset="0"/>
              </a:defRPr>
            </a:lvl1pPr>
          </a:lstStyle>
          <a:p>
            <a:r>
              <a:rPr lang="de-DE" dirty="0"/>
              <a:t> </a:t>
            </a:r>
          </a:p>
        </p:txBody>
      </p:sp>
      <p:sp>
        <p:nvSpPr>
          <p:cNvPr id="8" name="Titel 1">
            <a:extLst>
              <a:ext uri="{FF2B5EF4-FFF2-40B4-BE49-F238E27FC236}">
                <a16:creationId xmlns:a16="http://schemas.microsoft.com/office/drawing/2014/main" id="{6CFC0AA9-835A-7043-BCDF-631C23316BBF}"/>
              </a:ext>
            </a:extLst>
          </p:cNvPr>
          <p:cNvSpPr>
            <a:spLocks noGrp="1"/>
          </p:cNvSpPr>
          <p:nvPr>
            <p:ph type="title" hasCustomPrompt="1"/>
          </p:nvPr>
        </p:nvSpPr>
        <p:spPr>
          <a:xfrm>
            <a:off x="784447" y="1752600"/>
            <a:ext cx="11406759" cy="940474"/>
          </a:xfrm>
          <a:prstGeom prst="rect">
            <a:avLst/>
          </a:prstGeom>
        </p:spPr>
        <p:txBody>
          <a:bodyPr lIns="0"/>
          <a:lstStyle>
            <a:lvl1pPr>
              <a:defRPr sz="5400" b="1" i="0">
                <a:solidFill>
                  <a:srgbClr val="00285A"/>
                </a:solidFill>
                <a:latin typeface="Roboto" panose="02000000000000000000" pitchFamily="2" charset="0"/>
                <a:ea typeface="Roboto" panose="02000000000000000000" pitchFamily="2" charset="0"/>
              </a:defRPr>
            </a:lvl1pPr>
          </a:lstStyle>
          <a:p>
            <a:r>
              <a:rPr lang="de-DE" dirty="0"/>
              <a:t>Überschrift zum Text, ggf. zweizeilig </a:t>
            </a:r>
            <a:r>
              <a:rPr lang="de-DE" dirty="0" err="1"/>
              <a:t>Roboto</a:t>
            </a:r>
            <a:r>
              <a:rPr lang="de-DE" dirty="0"/>
              <a:t> </a:t>
            </a:r>
            <a:r>
              <a:rPr lang="de-DE" dirty="0" err="1"/>
              <a:t>Bold</a:t>
            </a:r>
            <a:r>
              <a:rPr lang="de-DE" dirty="0"/>
              <a:t>, 54 Pt</a:t>
            </a:r>
          </a:p>
        </p:txBody>
      </p:sp>
      <p:sp>
        <p:nvSpPr>
          <p:cNvPr id="19" name="Inhaltsplatzhalter 7">
            <a:extLst>
              <a:ext uri="{FF2B5EF4-FFF2-40B4-BE49-F238E27FC236}">
                <a16:creationId xmlns:a16="http://schemas.microsoft.com/office/drawing/2014/main" id="{5E059889-6EB7-422D-94F0-72313C3F8223}"/>
              </a:ext>
            </a:extLst>
          </p:cNvPr>
          <p:cNvSpPr>
            <a:spLocks noGrp="1"/>
          </p:cNvSpPr>
          <p:nvPr>
            <p:ph sz="quarter" idx="16" hasCustomPrompt="1"/>
          </p:nvPr>
        </p:nvSpPr>
        <p:spPr>
          <a:xfrm>
            <a:off x="13127310" y="261202"/>
            <a:ext cx="5486400" cy="255347"/>
          </a:xfrm>
          <a:prstGeom prst="rect">
            <a:avLst/>
          </a:prstGeom>
        </p:spPr>
        <p:txBody>
          <a:bodyPr/>
          <a:lstStyle>
            <a:lvl1pPr marL="0" indent="0">
              <a:buNone/>
              <a:defRPr sz="2000">
                <a:solidFill>
                  <a:srgbClr val="00285A"/>
                </a:solidFill>
                <a:latin typeface="Roboto Light" panose="02000000000000000000"/>
                <a:ea typeface="Roboto" panose="02000000000000000000" pitchFamily="2" charset="0"/>
                <a:cs typeface="Roboto" panose="02000000000000000000" pitchFamily="2" charset="0"/>
              </a:defRPr>
            </a:lvl1pPr>
          </a:lstStyle>
          <a:p>
            <a:pPr lvl="0"/>
            <a:r>
              <a:rPr lang="de-DE" dirty="0"/>
              <a:t>Titel des Kapitels</a:t>
            </a:r>
          </a:p>
          <a:p>
            <a:pPr lvl="1"/>
            <a:endParaRPr lang="de-DE" dirty="0"/>
          </a:p>
        </p:txBody>
      </p:sp>
      <p:sp>
        <p:nvSpPr>
          <p:cNvPr id="21" name="Inhaltsplatzhalter 7">
            <a:extLst>
              <a:ext uri="{FF2B5EF4-FFF2-40B4-BE49-F238E27FC236}">
                <a16:creationId xmlns:a16="http://schemas.microsoft.com/office/drawing/2014/main" id="{D2F3B662-B340-4FF8-AB87-18AE700CC762}"/>
              </a:ext>
            </a:extLst>
          </p:cNvPr>
          <p:cNvSpPr>
            <a:spLocks noGrp="1"/>
          </p:cNvSpPr>
          <p:nvPr>
            <p:ph sz="quarter" idx="17" hasCustomPrompt="1"/>
          </p:nvPr>
        </p:nvSpPr>
        <p:spPr>
          <a:xfrm>
            <a:off x="797036" y="289207"/>
            <a:ext cx="5486400" cy="307777"/>
          </a:xfrm>
          <a:prstGeom prst="rect">
            <a:avLst/>
          </a:prstGeom>
        </p:spPr>
        <p:txBody>
          <a:bodyPr/>
          <a:lstStyle>
            <a:lvl1pPr marL="0" indent="0">
              <a:buNone/>
              <a:defRPr sz="2000" b="1">
                <a:solidFill>
                  <a:srgbClr val="00285A"/>
                </a:solidFill>
                <a:latin typeface="Roboto" panose="02000000000000000000" pitchFamily="2" charset="0"/>
                <a:ea typeface="Roboto" panose="02000000000000000000" pitchFamily="2" charset="0"/>
                <a:cs typeface="Roboto" panose="02000000000000000000" pitchFamily="2" charset="0"/>
              </a:defRPr>
            </a:lvl1pPr>
          </a:lstStyle>
          <a:p>
            <a:pPr lvl="0"/>
            <a:r>
              <a:rPr lang="de-DE" dirty="0"/>
              <a:t>Titel der Präsentation</a:t>
            </a:r>
          </a:p>
        </p:txBody>
      </p:sp>
      <p:sp>
        <p:nvSpPr>
          <p:cNvPr id="11" name="Textplatzhalter 11">
            <a:extLst>
              <a:ext uri="{FF2B5EF4-FFF2-40B4-BE49-F238E27FC236}">
                <a16:creationId xmlns:a16="http://schemas.microsoft.com/office/drawing/2014/main" id="{B15081C9-A9F4-FC48-9E77-59C6B5989BBF}"/>
              </a:ext>
            </a:extLst>
          </p:cNvPr>
          <p:cNvSpPr>
            <a:spLocks noGrp="1"/>
          </p:cNvSpPr>
          <p:nvPr>
            <p:ph type="body" sz="quarter" idx="15" hasCustomPrompt="1"/>
          </p:nvPr>
        </p:nvSpPr>
        <p:spPr>
          <a:xfrm>
            <a:off x="784448" y="4247999"/>
            <a:ext cx="19183622" cy="6930481"/>
          </a:xfrm>
          <a:prstGeom prst="rect">
            <a:avLst/>
          </a:prstGeom>
        </p:spPr>
        <p:txBody>
          <a:bodyPr lIns="0" tIns="36000" rIns="0" bIns="0"/>
          <a:lstStyle>
            <a:lvl1pPr marL="457200" indent="-457200">
              <a:lnSpc>
                <a:spcPts val="4080"/>
              </a:lnSpc>
              <a:spcBef>
                <a:spcPts val="0"/>
              </a:spcBef>
              <a:spcAft>
                <a:spcPts val="2400"/>
              </a:spcAft>
              <a:buFont typeface="Arial" panose="020B0604020202020204" pitchFamily="34" charset="0"/>
              <a:buChar char="•"/>
              <a:defRPr sz="3400" b="0" i="0">
                <a:solidFill>
                  <a:srgbClr val="00285A"/>
                </a:solidFill>
                <a:latin typeface="Roboto Light" panose="02000000000000000000" pitchFamily="2" charset="0"/>
                <a:ea typeface="Roboto Light" panose="02000000000000000000" pitchFamily="2" charset="0"/>
              </a:defRPr>
            </a:lvl1pPr>
            <a:lvl2pPr marL="252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2pPr>
            <a:lvl3pPr marL="504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3pPr>
            <a:lvl4pPr marL="756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4pPr>
            <a:lvl5pPr marL="1008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5pPr>
          </a:lstStyle>
          <a:p>
            <a:pPr lvl="0"/>
            <a:r>
              <a:rPr lang="de-DE" dirty="0" err="1"/>
              <a:t>Copytxt</a:t>
            </a:r>
            <a:r>
              <a:rPr lang="de-DE" dirty="0"/>
              <a:t> </a:t>
            </a:r>
            <a:r>
              <a:rPr lang="de-DE" dirty="0" err="1"/>
              <a:t>Roboto</a:t>
            </a:r>
            <a:r>
              <a:rPr lang="de-DE" dirty="0"/>
              <a:t> Light, 34 Pt.</a:t>
            </a:r>
          </a:p>
        </p:txBody>
      </p:sp>
    </p:spTree>
    <p:extLst>
      <p:ext uri="{BB962C8B-B14F-4D97-AF65-F5344CB8AC3E}">
        <p14:creationId xmlns:p14="http://schemas.microsoft.com/office/powerpoint/2010/main" val="512522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5_Inhalt blau">
    <p:spTree>
      <p:nvGrpSpPr>
        <p:cNvPr id="1" name=""/>
        <p:cNvGrpSpPr/>
        <p:nvPr/>
      </p:nvGrpSpPr>
      <p:grpSpPr>
        <a:xfrm>
          <a:off x="0" y="0"/>
          <a:ext cx="0" cy="0"/>
          <a:chOff x="0" y="0"/>
          <a:chExt cx="0" cy="0"/>
        </a:xfrm>
      </p:grpSpPr>
      <p:sp>
        <p:nvSpPr>
          <p:cNvPr id="11" name="bg object 16">
            <a:extLst>
              <a:ext uri="{FF2B5EF4-FFF2-40B4-BE49-F238E27FC236}">
                <a16:creationId xmlns:a16="http://schemas.microsoft.com/office/drawing/2014/main" id="{80FEE96C-EB45-6243-857B-5BCF87AC0746}"/>
              </a:ext>
            </a:extLst>
          </p:cNvPr>
          <p:cNvSpPr/>
          <p:nvPr userDrawn="1"/>
        </p:nvSpPr>
        <p:spPr>
          <a:xfrm>
            <a:off x="-1" y="864946"/>
            <a:ext cx="24382413" cy="10439317"/>
          </a:xfrm>
          <a:custGeom>
            <a:avLst/>
            <a:gdLst/>
            <a:ahLst/>
            <a:cxnLst/>
            <a:rect l="l" t="t" r="r" b="b"/>
            <a:pathLst>
              <a:path w="20104100" h="8585200">
                <a:moveTo>
                  <a:pt x="20104099" y="0"/>
                </a:moveTo>
                <a:lnTo>
                  <a:pt x="0" y="0"/>
                </a:lnTo>
                <a:lnTo>
                  <a:pt x="0" y="8584984"/>
                </a:lnTo>
                <a:lnTo>
                  <a:pt x="20104099" y="8584984"/>
                </a:lnTo>
                <a:lnTo>
                  <a:pt x="20104099" y="0"/>
                </a:lnTo>
                <a:close/>
              </a:path>
            </a:pathLst>
          </a:custGeom>
          <a:solidFill>
            <a:srgbClr val="F2F4F7"/>
          </a:solidFill>
        </p:spPr>
        <p:txBody>
          <a:bodyPr wrap="square" lIns="0" tIns="0" rIns="0" bIns="0" rtlCol="0"/>
          <a:lstStyle/>
          <a:p>
            <a:endParaRPr sz="2648" dirty="0"/>
          </a:p>
        </p:txBody>
      </p:sp>
      <p:sp>
        <p:nvSpPr>
          <p:cNvPr id="5" name="Fußzeilenplatzhalter 4">
            <a:extLst>
              <a:ext uri="{FF2B5EF4-FFF2-40B4-BE49-F238E27FC236}">
                <a16:creationId xmlns:a16="http://schemas.microsoft.com/office/drawing/2014/main" id="{DA2D1955-1B20-0A4C-AC72-7B72816A1311}"/>
              </a:ext>
            </a:extLst>
          </p:cNvPr>
          <p:cNvSpPr>
            <a:spLocks noGrp="1"/>
          </p:cNvSpPr>
          <p:nvPr>
            <p:ph type="ftr" sz="quarter" idx="11"/>
          </p:nvPr>
        </p:nvSpPr>
        <p:spPr>
          <a:xfrm>
            <a:off x="784800" y="11952000"/>
            <a:ext cx="0" cy="0"/>
          </a:xfrm>
          <a:prstGeom prst="rect">
            <a:avLst/>
          </a:prstGeom>
        </p:spPr>
        <p:txBody>
          <a:bodyPr lIns="0" tIns="0"/>
          <a:lstStyle>
            <a:lvl1pPr>
              <a:defRPr sz="2000" b="1" i="0">
                <a:solidFill>
                  <a:srgbClr val="00285A"/>
                </a:solidFill>
                <a:latin typeface="Roboto" panose="02000000000000000000" pitchFamily="2" charset="0"/>
                <a:ea typeface="Roboto" panose="02000000000000000000" pitchFamily="2" charset="0"/>
              </a:defRPr>
            </a:lvl1pPr>
          </a:lstStyle>
          <a:p>
            <a:r>
              <a:rPr lang="de-DE" dirty="0"/>
              <a:t> </a:t>
            </a:r>
          </a:p>
        </p:txBody>
      </p:sp>
      <p:sp>
        <p:nvSpPr>
          <p:cNvPr id="8" name="Titel 1">
            <a:extLst>
              <a:ext uri="{FF2B5EF4-FFF2-40B4-BE49-F238E27FC236}">
                <a16:creationId xmlns:a16="http://schemas.microsoft.com/office/drawing/2014/main" id="{767965F7-5A5C-8342-BAF1-504458FFA2DF}"/>
              </a:ext>
            </a:extLst>
          </p:cNvPr>
          <p:cNvSpPr>
            <a:spLocks noGrp="1"/>
          </p:cNvSpPr>
          <p:nvPr>
            <p:ph type="title" hasCustomPrompt="1"/>
          </p:nvPr>
        </p:nvSpPr>
        <p:spPr>
          <a:xfrm>
            <a:off x="784447" y="1752600"/>
            <a:ext cx="11406759" cy="685800"/>
          </a:xfrm>
          <a:prstGeom prst="rect">
            <a:avLst/>
          </a:prstGeom>
        </p:spPr>
        <p:txBody>
          <a:bodyPr lIns="0"/>
          <a:lstStyle>
            <a:lvl1pPr>
              <a:defRPr sz="5400" b="1" i="0">
                <a:solidFill>
                  <a:srgbClr val="00285A"/>
                </a:solidFill>
                <a:latin typeface="Roboto" panose="02000000000000000000" pitchFamily="2" charset="0"/>
                <a:ea typeface="Roboto" panose="02000000000000000000" pitchFamily="2" charset="0"/>
              </a:defRPr>
            </a:lvl1pPr>
          </a:lstStyle>
          <a:p>
            <a:r>
              <a:rPr lang="de-DE" dirty="0"/>
              <a:t>Überschrift zum Text, ggf. zweizeilig </a:t>
            </a:r>
            <a:r>
              <a:rPr lang="de-DE" dirty="0" err="1"/>
              <a:t>Roboto</a:t>
            </a:r>
            <a:r>
              <a:rPr lang="de-DE" dirty="0"/>
              <a:t> </a:t>
            </a:r>
            <a:r>
              <a:rPr lang="de-DE" dirty="0" err="1"/>
              <a:t>Bold</a:t>
            </a:r>
            <a:r>
              <a:rPr lang="de-DE" dirty="0"/>
              <a:t>, 54 Pt</a:t>
            </a:r>
          </a:p>
        </p:txBody>
      </p:sp>
      <p:sp>
        <p:nvSpPr>
          <p:cNvPr id="9" name="Textplatzhalter 2">
            <a:extLst>
              <a:ext uri="{FF2B5EF4-FFF2-40B4-BE49-F238E27FC236}">
                <a16:creationId xmlns:a16="http://schemas.microsoft.com/office/drawing/2014/main" id="{34A18FAC-5415-3149-B196-C2A3ABDBA025}"/>
              </a:ext>
            </a:extLst>
          </p:cNvPr>
          <p:cNvSpPr>
            <a:spLocks noGrp="1"/>
          </p:cNvSpPr>
          <p:nvPr>
            <p:ph type="body" idx="14" hasCustomPrompt="1"/>
          </p:nvPr>
        </p:nvSpPr>
        <p:spPr>
          <a:xfrm>
            <a:off x="792001" y="9906000"/>
            <a:ext cx="11399206" cy="1371600"/>
          </a:xfrm>
          <a:prstGeom prst="rect">
            <a:avLst/>
          </a:prstGeom>
        </p:spPr>
        <p:txBody>
          <a:bodyPr lIns="0" tIns="0" rIns="0" bIns="0"/>
          <a:lstStyle>
            <a:lvl1pPr marL="0" indent="0">
              <a:buNone/>
              <a:defRPr sz="2000" b="0" i="1">
                <a:solidFill>
                  <a:srgbClr val="00285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Ggf. Angab der Quellen-Nachweise zum Inhalt dieser Seite.</a:t>
            </a:r>
          </a:p>
        </p:txBody>
      </p:sp>
      <p:sp>
        <p:nvSpPr>
          <p:cNvPr id="10" name="Textplatzhalter 11">
            <a:extLst>
              <a:ext uri="{FF2B5EF4-FFF2-40B4-BE49-F238E27FC236}">
                <a16:creationId xmlns:a16="http://schemas.microsoft.com/office/drawing/2014/main" id="{65972D49-70FE-584C-AF57-A85FA4E6CA96}"/>
              </a:ext>
            </a:extLst>
          </p:cNvPr>
          <p:cNvSpPr>
            <a:spLocks noGrp="1"/>
          </p:cNvSpPr>
          <p:nvPr>
            <p:ph type="body" sz="quarter" idx="15" hasCustomPrompt="1"/>
          </p:nvPr>
        </p:nvSpPr>
        <p:spPr>
          <a:xfrm>
            <a:off x="784448" y="4248000"/>
            <a:ext cx="11406758" cy="5181600"/>
          </a:xfrm>
          <a:prstGeom prst="rect">
            <a:avLst/>
          </a:prstGeom>
        </p:spPr>
        <p:txBody>
          <a:bodyPr lIns="0" tIns="36000" rIns="0" bIns="0"/>
          <a:lstStyle>
            <a:lvl1pPr marL="457200" indent="-457200">
              <a:lnSpc>
                <a:spcPts val="4080"/>
              </a:lnSpc>
              <a:spcBef>
                <a:spcPts val="0"/>
              </a:spcBef>
              <a:spcAft>
                <a:spcPts val="2400"/>
              </a:spcAft>
              <a:buFont typeface="Arial" panose="020B0604020202020204" pitchFamily="34" charset="0"/>
              <a:buChar char="•"/>
              <a:defRPr sz="3400" b="0" i="0">
                <a:solidFill>
                  <a:srgbClr val="00285A"/>
                </a:solidFill>
                <a:latin typeface="Roboto Light" panose="02000000000000000000" pitchFamily="2" charset="0"/>
                <a:ea typeface="Roboto Light" panose="02000000000000000000" pitchFamily="2" charset="0"/>
              </a:defRPr>
            </a:lvl1pPr>
            <a:lvl2pPr marL="252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2pPr>
            <a:lvl3pPr marL="504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3pPr>
            <a:lvl4pPr marL="756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4pPr>
            <a:lvl5pPr marL="1008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5pPr>
          </a:lstStyle>
          <a:p>
            <a:pPr lvl="0"/>
            <a:r>
              <a:rPr lang="de-DE" dirty="0" err="1"/>
              <a:t>Copytxt</a:t>
            </a:r>
            <a:r>
              <a:rPr lang="de-DE" dirty="0"/>
              <a:t> </a:t>
            </a:r>
            <a:r>
              <a:rPr lang="de-DE" dirty="0" err="1"/>
              <a:t>Roboto</a:t>
            </a:r>
            <a:r>
              <a:rPr lang="de-DE" dirty="0"/>
              <a:t> Light, 34 Pt.</a:t>
            </a:r>
          </a:p>
        </p:txBody>
      </p:sp>
      <p:sp>
        <p:nvSpPr>
          <p:cNvPr id="12" name="Bildplatzhalter 11">
            <a:extLst>
              <a:ext uri="{FF2B5EF4-FFF2-40B4-BE49-F238E27FC236}">
                <a16:creationId xmlns:a16="http://schemas.microsoft.com/office/drawing/2014/main" id="{39DA80B6-70DE-FA40-B361-EA0213BE2D3D}"/>
              </a:ext>
            </a:extLst>
          </p:cNvPr>
          <p:cNvSpPr>
            <a:spLocks noGrp="1"/>
          </p:cNvSpPr>
          <p:nvPr>
            <p:ph type="pic" sz="quarter" idx="16"/>
          </p:nvPr>
        </p:nvSpPr>
        <p:spPr>
          <a:xfrm>
            <a:off x="13175999" y="1872000"/>
            <a:ext cx="10440000" cy="9405600"/>
          </a:xfrm>
          <a:prstGeom prst="rect">
            <a:avLst/>
          </a:prstGeom>
        </p:spPr>
        <p:txBody>
          <a:bodyPr lIns="0" tIns="0" rIns="0" bIns="0"/>
          <a:lstStyle/>
          <a:p>
            <a:r>
              <a:rPr lang="de-DE"/>
              <a:t>Bild durch Klicken auf Symbol hinzufügen</a:t>
            </a:r>
          </a:p>
        </p:txBody>
      </p:sp>
      <p:sp>
        <p:nvSpPr>
          <p:cNvPr id="18" name="Inhaltsplatzhalter 7">
            <a:extLst>
              <a:ext uri="{FF2B5EF4-FFF2-40B4-BE49-F238E27FC236}">
                <a16:creationId xmlns:a16="http://schemas.microsoft.com/office/drawing/2014/main" id="{31799D11-D968-403F-BE33-5377E2F22EFB}"/>
              </a:ext>
            </a:extLst>
          </p:cNvPr>
          <p:cNvSpPr>
            <a:spLocks noGrp="1"/>
          </p:cNvSpPr>
          <p:nvPr>
            <p:ph sz="quarter" idx="17" hasCustomPrompt="1"/>
          </p:nvPr>
        </p:nvSpPr>
        <p:spPr>
          <a:xfrm>
            <a:off x="13127310" y="261202"/>
            <a:ext cx="5486400" cy="255347"/>
          </a:xfrm>
          <a:prstGeom prst="rect">
            <a:avLst/>
          </a:prstGeom>
        </p:spPr>
        <p:txBody>
          <a:bodyPr/>
          <a:lstStyle>
            <a:lvl1pPr marL="0" indent="0">
              <a:buNone/>
              <a:defRPr sz="2000">
                <a:solidFill>
                  <a:srgbClr val="00285A"/>
                </a:solidFill>
                <a:latin typeface="Roboto Light" panose="02000000000000000000"/>
                <a:ea typeface="Roboto" panose="02000000000000000000" pitchFamily="2" charset="0"/>
                <a:cs typeface="Roboto" panose="02000000000000000000" pitchFamily="2" charset="0"/>
              </a:defRPr>
            </a:lvl1pPr>
          </a:lstStyle>
          <a:p>
            <a:pPr lvl="0"/>
            <a:r>
              <a:rPr lang="de-DE" dirty="0"/>
              <a:t>Titel des Kapitels</a:t>
            </a:r>
          </a:p>
          <a:p>
            <a:pPr lvl="1"/>
            <a:endParaRPr lang="de-DE" dirty="0"/>
          </a:p>
        </p:txBody>
      </p:sp>
      <p:sp>
        <p:nvSpPr>
          <p:cNvPr id="19" name="Inhaltsplatzhalter 7">
            <a:extLst>
              <a:ext uri="{FF2B5EF4-FFF2-40B4-BE49-F238E27FC236}">
                <a16:creationId xmlns:a16="http://schemas.microsoft.com/office/drawing/2014/main" id="{6DBC1918-E285-471A-84E6-D514FE5ED6C8}"/>
              </a:ext>
            </a:extLst>
          </p:cNvPr>
          <p:cNvSpPr>
            <a:spLocks noGrp="1"/>
          </p:cNvSpPr>
          <p:nvPr>
            <p:ph sz="quarter" idx="18" hasCustomPrompt="1"/>
          </p:nvPr>
        </p:nvSpPr>
        <p:spPr>
          <a:xfrm>
            <a:off x="797036" y="289207"/>
            <a:ext cx="5486400" cy="307777"/>
          </a:xfrm>
          <a:prstGeom prst="rect">
            <a:avLst/>
          </a:prstGeom>
        </p:spPr>
        <p:txBody>
          <a:bodyPr/>
          <a:lstStyle>
            <a:lvl1pPr marL="0" indent="0">
              <a:buNone/>
              <a:defRPr sz="2000" b="1">
                <a:solidFill>
                  <a:srgbClr val="00285A"/>
                </a:solidFill>
                <a:latin typeface="Roboto" panose="02000000000000000000" pitchFamily="2" charset="0"/>
                <a:ea typeface="Roboto" panose="02000000000000000000" pitchFamily="2" charset="0"/>
                <a:cs typeface="Roboto" panose="02000000000000000000" pitchFamily="2" charset="0"/>
              </a:defRPr>
            </a:lvl1pPr>
          </a:lstStyle>
          <a:p>
            <a:pPr lvl="0"/>
            <a:r>
              <a:rPr lang="de-DE" dirty="0"/>
              <a:t>Titel der Präsentation</a:t>
            </a:r>
          </a:p>
        </p:txBody>
      </p:sp>
    </p:spTree>
    <p:extLst>
      <p:ext uri="{BB962C8B-B14F-4D97-AF65-F5344CB8AC3E}">
        <p14:creationId xmlns:p14="http://schemas.microsoft.com/office/powerpoint/2010/main" val="3461959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5_Inhalt weiß">
    <p:spTree>
      <p:nvGrpSpPr>
        <p:cNvPr id="1" name=""/>
        <p:cNvGrpSpPr/>
        <p:nvPr/>
      </p:nvGrpSpPr>
      <p:grpSpPr>
        <a:xfrm>
          <a:off x="0" y="0"/>
          <a:ext cx="0" cy="0"/>
          <a:chOff x="0" y="0"/>
          <a:chExt cx="0" cy="0"/>
        </a:xfrm>
      </p:grpSpPr>
      <p:sp>
        <p:nvSpPr>
          <p:cNvPr id="11" name="bg object 16">
            <a:extLst>
              <a:ext uri="{FF2B5EF4-FFF2-40B4-BE49-F238E27FC236}">
                <a16:creationId xmlns:a16="http://schemas.microsoft.com/office/drawing/2014/main" id="{80FEE96C-EB45-6243-857B-5BCF87AC0746}"/>
              </a:ext>
            </a:extLst>
          </p:cNvPr>
          <p:cNvSpPr/>
          <p:nvPr userDrawn="1"/>
        </p:nvSpPr>
        <p:spPr>
          <a:xfrm>
            <a:off x="-1" y="864946"/>
            <a:ext cx="24382413" cy="10439317"/>
          </a:xfrm>
          <a:custGeom>
            <a:avLst/>
            <a:gdLst/>
            <a:ahLst/>
            <a:cxnLst/>
            <a:rect l="l" t="t" r="r" b="b"/>
            <a:pathLst>
              <a:path w="20104100" h="8585200">
                <a:moveTo>
                  <a:pt x="20104099" y="0"/>
                </a:moveTo>
                <a:lnTo>
                  <a:pt x="0" y="0"/>
                </a:lnTo>
                <a:lnTo>
                  <a:pt x="0" y="8584984"/>
                </a:lnTo>
                <a:lnTo>
                  <a:pt x="20104099" y="8584984"/>
                </a:lnTo>
                <a:lnTo>
                  <a:pt x="20104099" y="0"/>
                </a:lnTo>
                <a:close/>
              </a:path>
            </a:pathLst>
          </a:custGeom>
          <a:solidFill>
            <a:srgbClr val="FFFFFF"/>
          </a:solidFill>
        </p:spPr>
        <p:txBody>
          <a:bodyPr wrap="square" lIns="0" tIns="0" rIns="0" bIns="0" rtlCol="0"/>
          <a:lstStyle/>
          <a:p>
            <a:endParaRPr sz="2648" dirty="0"/>
          </a:p>
        </p:txBody>
      </p:sp>
      <p:sp>
        <p:nvSpPr>
          <p:cNvPr id="5" name="Fußzeilenplatzhalter 4">
            <a:extLst>
              <a:ext uri="{FF2B5EF4-FFF2-40B4-BE49-F238E27FC236}">
                <a16:creationId xmlns:a16="http://schemas.microsoft.com/office/drawing/2014/main" id="{DA2D1955-1B20-0A4C-AC72-7B72816A1311}"/>
              </a:ext>
            </a:extLst>
          </p:cNvPr>
          <p:cNvSpPr>
            <a:spLocks noGrp="1"/>
          </p:cNvSpPr>
          <p:nvPr>
            <p:ph type="ftr" sz="quarter" idx="11"/>
          </p:nvPr>
        </p:nvSpPr>
        <p:spPr>
          <a:xfrm>
            <a:off x="784800" y="11952000"/>
            <a:ext cx="0" cy="0"/>
          </a:xfrm>
          <a:prstGeom prst="rect">
            <a:avLst/>
          </a:prstGeom>
        </p:spPr>
        <p:txBody>
          <a:bodyPr lIns="0" tIns="0"/>
          <a:lstStyle>
            <a:lvl1pPr>
              <a:defRPr sz="2000" b="1" i="0">
                <a:solidFill>
                  <a:srgbClr val="00285A"/>
                </a:solidFill>
                <a:latin typeface="Roboto" panose="02000000000000000000" pitchFamily="2" charset="0"/>
                <a:ea typeface="Roboto" panose="02000000000000000000" pitchFamily="2" charset="0"/>
              </a:defRPr>
            </a:lvl1pPr>
          </a:lstStyle>
          <a:p>
            <a:r>
              <a:rPr lang="de-DE" dirty="0"/>
              <a:t> </a:t>
            </a:r>
          </a:p>
        </p:txBody>
      </p:sp>
      <p:sp>
        <p:nvSpPr>
          <p:cNvPr id="8" name="Titel 1">
            <a:extLst>
              <a:ext uri="{FF2B5EF4-FFF2-40B4-BE49-F238E27FC236}">
                <a16:creationId xmlns:a16="http://schemas.microsoft.com/office/drawing/2014/main" id="{767965F7-5A5C-8342-BAF1-504458FFA2DF}"/>
              </a:ext>
            </a:extLst>
          </p:cNvPr>
          <p:cNvSpPr>
            <a:spLocks noGrp="1"/>
          </p:cNvSpPr>
          <p:nvPr>
            <p:ph type="title" hasCustomPrompt="1"/>
          </p:nvPr>
        </p:nvSpPr>
        <p:spPr>
          <a:xfrm>
            <a:off x="784447" y="1752600"/>
            <a:ext cx="11406759" cy="685800"/>
          </a:xfrm>
          <a:prstGeom prst="rect">
            <a:avLst/>
          </a:prstGeom>
        </p:spPr>
        <p:txBody>
          <a:bodyPr lIns="0"/>
          <a:lstStyle>
            <a:lvl1pPr>
              <a:defRPr sz="5400" b="1" i="0">
                <a:solidFill>
                  <a:srgbClr val="00285A"/>
                </a:solidFill>
                <a:latin typeface="Roboto" panose="02000000000000000000" pitchFamily="2" charset="0"/>
                <a:ea typeface="Roboto" panose="02000000000000000000" pitchFamily="2" charset="0"/>
              </a:defRPr>
            </a:lvl1pPr>
          </a:lstStyle>
          <a:p>
            <a:r>
              <a:rPr lang="de-DE" dirty="0"/>
              <a:t>Überschrift zum Text, ggf. zweizeilig </a:t>
            </a:r>
            <a:r>
              <a:rPr lang="de-DE" dirty="0" err="1"/>
              <a:t>Roboto</a:t>
            </a:r>
            <a:r>
              <a:rPr lang="de-DE" dirty="0"/>
              <a:t> </a:t>
            </a:r>
            <a:r>
              <a:rPr lang="de-DE" dirty="0" err="1"/>
              <a:t>Bold</a:t>
            </a:r>
            <a:r>
              <a:rPr lang="de-DE" dirty="0"/>
              <a:t>, 54 Pt</a:t>
            </a:r>
          </a:p>
        </p:txBody>
      </p:sp>
      <p:sp>
        <p:nvSpPr>
          <p:cNvPr id="9" name="Textplatzhalter 2">
            <a:extLst>
              <a:ext uri="{FF2B5EF4-FFF2-40B4-BE49-F238E27FC236}">
                <a16:creationId xmlns:a16="http://schemas.microsoft.com/office/drawing/2014/main" id="{34A18FAC-5415-3149-B196-C2A3ABDBA025}"/>
              </a:ext>
            </a:extLst>
          </p:cNvPr>
          <p:cNvSpPr>
            <a:spLocks noGrp="1"/>
          </p:cNvSpPr>
          <p:nvPr>
            <p:ph type="body" idx="14" hasCustomPrompt="1"/>
          </p:nvPr>
        </p:nvSpPr>
        <p:spPr>
          <a:xfrm>
            <a:off x="792001" y="9906000"/>
            <a:ext cx="11399206" cy="1371600"/>
          </a:xfrm>
          <a:prstGeom prst="rect">
            <a:avLst/>
          </a:prstGeom>
        </p:spPr>
        <p:txBody>
          <a:bodyPr lIns="0" tIns="0" rIns="0" bIns="0"/>
          <a:lstStyle>
            <a:lvl1pPr marL="0" indent="0">
              <a:buNone/>
              <a:defRPr sz="2000" b="0" i="1">
                <a:solidFill>
                  <a:srgbClr val="00285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Ggf. Angab der Quellen-Nachweise zum Inhalt dieser Seite.</a:t>
            </a:r>
          </a:p>
        </p:txBody>
      </p:sp>
      <p:sp>
        <p:nvSpPr>
          <p:cNvPr id="10" name="Textplatzhalter 11">
            <a:extLst>
              <a:ext uri="{FF2B5EF4-FFF2-40B4-BE49-F238E27FC236}">
                <a16:creationId xmlns:a16="http://schemas.microsoft.com/office/drawing/2014/main" id="{65972D49-70FE-584C-AF57-A85FA4E6CA96}"/>
              </a:ext>
            </a:extLst>
          </p:cNvPr>
          <p:cNvSpPr>
            <a:spLocks noGrp="1"/>
          </p:cNvSpPr>
          <p:nvPr>
            <p:ph type="body" sz="quarter" idx="15" hasCustomPrompt="1"/>
          </p:nvPr>
        </p:nvSpPr>
        <p:spPr>
          <a:xfrm>
            <a:off x="784448" y="4248000"/>
            <a:ext cx="11406758" cy="5181600"/>
          </a:xfrm>
          <a:prstGeom prst="rect">
            <a:avLst/>
          </a:prstGeom>
        </p:spPr>
        <p:txBody>
          <a:bodyPr lIns="0" tIns="36000" rIns="0" bIns="0"/>
          <a:lstStyle>
            <a:lvl1pPr marL="457200" indent="-457200">
              <a:lnSpc>
                <a:spcPts val="4080"/>
              </a:lnSpc>
              <a:spcBef>
                <a:spcPts val="0"/>
              </a:spcBef>
              <a:spcAft>
                <a:spcPts val="2400"/>
              </a:spcAft>
              <a:buFont typeface="Arial" panose="020B0604020202020204" pitchFamily="34" charset="0"/>
              <a:buChar char="•"/>
              <a:defRPr sz="3400" b="0" i="0">
                <a:solidFill>
                  <a:srgbClr val="00285A"/>
                </a:solidFill>
                <a:latin typeface="Roboto Light" panose="02000000000000000000" pitchFamily="2" charset="0"/>
                <a:ea typeface="Roboto Light" panose="02000000000000000000" pitchFamily="2" charset="0"/>
              </a:defRPr>
            </a:lvl1pPr>
            <a:lvl2pPr marL="252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2pPr>
            <a:lvl3pPr marL="504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3pPr>
            <a:lvl4pPr marL="756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4pPr>
            <a:lvl5pPr marL="1008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5pPr>
          </a:lstStyle>
          <a:p>
            <a:pPr lvl="0"/>
            <a:r>
              <a:rPr lang="de-DE" dirty="0" err="1"/>
              <a:t>Copytxt</a:t>
            </a:r>
            <a:r>
              <a:rPr lang="de-DE" dirty="0"/>
              <a:t> </a:t>
            </a:r>
            <a:r>
              <a:rPr lang="de-DE" dirty="0" err="1"/>
              <a:t>Roboto</a:t>
            </a:r>
            <a:r>
              <a:rPr lang="de-DE" dirty="0"/>
              <a:t> Light, 34 Pt.</a:t>
            </a:r>
          </a:p>
        </p:txBody>
      </p:sp>
      <p:sp>
        <p:nvSpPr>
          <p:cNvPr id="12" name="Bildplatzhalter 11">
            <a:extLst>
              <a:ext uri="{FF2B5EF4-FFF2-40B4-BE49-F238E27FC236}">
                <a16:creationId xmlns:a16="http://schemas.microsoft.com/office/drawing/2014/main" id="{39DA80B6-70DE-FA40-B361-EA0213BE2D3D}"/>
              </a:ext>
            </a:extLst>
          </p:cNvPr>
          <p:cNvSpPr>
            <a:spLocks noGrp="1"/>
          </p:cNvSpPr>
          <p:nvPr>
            <p:ph type="pic" sz="quarter" idx="16"/>
          </p:nvPr>
        </p:nvSpPr>
        <p:spPr>
          <a:xfrm>
            <a:off x="13175999" y="1872000"/>
            <a:ext cx="10440000" cy="9405600"/>
          </a:xfrm>
          <a:prstGeom prst="rect">
            <a:avLst/>
          </a:prstGeom>
        </p:spPr>
        <p:txBody>
          <a:bodyPr lIns="0" tIns="0" rIns="0" bIns="0"/>
          <a:lstStyle/>
          <a:p>
            <a:r>
              <a:rPr lang="de-DE"/>
              <a:t>Bild durch Klicken auf Symbol hinzufügen</a:t>
            </a:r>
          </a:p>
        </p:txBody>
      </p:sp>
      <p:sp>
        <p:nvSpPr>
          <p:cNvPr id="18" name="Inhaltsplatzhalter 7">
            <a:extLst>
              <a:ext uri="{FF2B5EF4-FFF2-40B4-BE49-F238E27FC236}">
                <a16:creationId xmlns:a16="http://schemas.microsoft.com/office/drawing/2014/main" id="{3E56FE40-C6DE-48CB-8027-E1717C87E5F7}"/>
              </a:ext>
            </a:extLst>
          </p:cNvPr>
          <p:cNvSpPr>
            <a:spLocks noGrp="1"/>
          </p:cNvSpPr>
          <p:nvPr>
            <p:ph sz="quarter" idx="17" hasCustomPrompt="1"/>
          </p:nvPr>
        </p:nvSpPr>
        <p:spPr>
          <a:xfrm>
            <a:off x="13127310" y="261202"/>
            <a:ext cx="5486400" cy="255347"/>
          </a:xfrm>
          <a:prstGeom prst="rect">
            <a:avLst/>
          </a:prstGeom>
        </p:spPr>
        <p:txBody>
          <a:bodyPr/>
          <a:lstStyle>
            <a:lvl1pPr marL="0" indent="0">
              <a:buNone/>
              <a:defRPr sz="2000">
                <a:solidFill>
                  <a:srgbClr val="00285A"/>
                </a:solidFill>
                <a:latin typeface="Roboto Light" panose="02000000000000000000"/>
                <a:ea typeface="Roboto" panose="02000000000000000000" pitchFamily="2" charset="0"/>
                <a:cs typeface="Roboto" panose="02000000000000000000" pitchFamily="2" charset="0"/>
              </a:defRPr>
            </a:lvl1pPr>
          </a:lstStyle>
          <a:p>
            <a:pPr lvl="0"/>
            <a:r>
              <a:rPr lang="de-DE" dirty="0"/>
              <a:t>Titel des Kapitels</a:t>
            </a:r>
          </a:p>
          <a:p>
            <a:pPr lvl="1"/>
            <a:endParaRPr lang="de-DE" dirty="0"/>
          </a:p>
        </p:txBody>
      </p:sp>
      <p:sp>
        <p:nvSpPr>
          <p:cNvPr id="19" name="Inhaltsplatzhalter 7">
            <a:extLst>
              <a:ext uri="{FF2B5EF4-FFF2-40B4-BE49-F238E27FC236}">
                <a16:creationId xmlns:a16="http://schemas.microsoft.com/office/drawing/2014/main" id="{2E1AD718-D897-4B82-8456-729233F9BB2D}"/>
              </a:ext>
            </a:extLst>
          </p:cNvPr>
          <p:cNvSpPr>
            <a:spLocks noGrp="1"/>
          </p:cNvSpPr>
          <p:nvPr>
            <p:ph sz="quarter" idx="18" hasCustomPrompt="1"/>
          </p:nvPr>
        </p:nvSpPr>
        <p:spPr>
          <a:xfrm>
            <a:off x="797036" y="289207"/>
            <a:ext cx="5486400" cy="307777"/>
          </a:xfrm>
          <a:prstGeom prst="rect">
            <a:avLst/>
          </a:prstGeom>
        </p:spPr>
        <p:txBody>
          <a:bodyPr/>
          <a:lstStyle>
            <a:lvl1pPr marL="0" indent="0">
              <a:buNone/>
              <a:defRPr sz="2000" b="1">
                <a:solidFill>
                  <a:srgbClr val="00285A"/>
                </a:solidFill>
                <a:latin typeface="Roboto" panose="02000000000000000000" pitchFamily="2" charset="0"/>
                <a:ea typeface="Roboto" panose="02000000000000000000" pitchFamily="2" charset="0"/>
                <a:cs typeface="Roboto" panose="02000000000000000000" pitchFamily="2" charset="0"/>
              </a:defRPr>
            </a:lvl1pPr>
          </a:lstStyle>
          <a:p>
            <a:pPr lvl="0"/>
            <a:r>
              <a:rPr lang="de-DE" dirty="0"/>
              <a:t>Titel der Präsentation</a:t>
            </a:r>
          </a:p>
        </p:txBody>
      </p:sp>
    </p:spTree>
    <p:extLst>
      <p:ext uri="{BB962C8B-B14F-4D97-AF65-F5344CB8AC3E}">
        <p14:creationId xmlns:p14="http://schemas.microsoft.com/office/powerpoint/2010/main" val="3462762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5_Inhalt papaya">
    <p:spTree>
      <p:nvGrpSpPr>
        <p:cNvPr id="1" name=""/>
        <p:cNvGrpSpPr/>
        <p:nvPr/>
      </p:nvGrpSpPr>
      <p:grpSpPr>
        <a:xfrm>
          <a:off x="0" y="0"/>
          <a:ext cx="0" cy="0"/>
          <a:chOff x="0" y="0"/>
          <a:chExt cx="0" cy="0"/>
        </a:xfrm>
      </p:grpSpPr>
      <p:sp>
        <p:nvSpPr>
          <p:cNvPr id="11" name="bg object 16">
            <a:extLst>
              <a:ext uri="{FF2B5EF4-FFF2-40B4-BE49-F238E27FC236}">
                <a16:creationId xmlns:a16="http://schemas.microsoft.com/office/drawing/2014/main" id="{80FEE96C-EB45-6243-857B-5BCF87AC0746}"/>
              </a:ext>
            </a:extLst>
          </p:cNvPr>
          <p:cNvSpPr/>
          <p:nvPr userDrawn="1"/>
        </p:nvSpPr>
        <p:spPr>
          <a:xfrm>
            <a:off x="-1" y="864946"/>
            <a:ext cx="24382413" cy="10439317"/>
          </a:xfrm>
          <a:custGeom>
            <a:avLst/>
            <a:gdLst/>
            <a:ahLst/>
            <a:cxnLst/>
            <a:rect l="l" t="t" r="r" b="b"/>
            <a:pathLst>
              <a:path w="20104100" h="8585200">
                <a:moveTo>
                  <a:pt x="20104099" y="0"/>
                </a:moveTo>
                <a:lnTo>
                  <a:pt x="0" y="0"/>
                </a:lnTo>
                <a:lnTo>
                  <a:pt x="0" y="8584984"/>
                </a:lnTo>
                <a:lnTo>
                  <a:pt x="20104099" y="8584984"/>
                </a:lnTo>
                <a:lnTo>
                  <a:pt x="20104099" y="0"/>
                </a:lnTo>
                <a:close/>
              </a:path>
            </a:pathLst>
          </a:custGeom>
          <a:solidFill>
            <a:srgbClr val="FCE9E6"/>
          </a:solidFill>
        </p:spPr>
        <p:txBody>
          <a:bodyPr wrap="square" lIns="0" tIns="0" rIns="0" bIns="0" rtlCol="0"/>
          <a:lstStyle/>
          <a:p>
            <a:endParaRPr sz="2648"/>
          </a:p>
        </p:txBody>
      </p:sp>
      <p:sp>
        <p:nvSpPr>
          <p:cNvPr id="5" name="Fußzeilenplatzhalter 4">
            <a:extLst>
              <a:ext uri="{FF2B5EF4-FFF2-40B4-BE49-F238E27FC236}">
                <a16:creationId xmlns:a16="http://schemas.microsoft.com/office/drawing/2014/main" id="{DA2D1955-1B20-0A4C-AC72-7B72816A1311}"/>
              </a:ext>
            </a:extLst>
          </p:cNvPr>
          <p:cNvSpPr>
            <a:spLocks noGrp="1"/>
          </p:cNvSpPr>
          <p:nvPr>
            <p:ph type="ftr" sz="quarter" idx="11"/>
          </p:nvPr>
        </p:nvSpPr>
        <p:spPr>
          <a:xfrm>
            <a:off x="784800" y="11952000"/>
            <a:ext cx="0" cy="0"/>
          </a:xfrm>
          <a:prstGeom prst="rect">
            <a:avLst/>
          </a:prstGeom>
        </p:spPr>
        <p:txBody>
          <a:bodyPr lIns="0" tIns="0"/>
          <a:lstStyle>
            <a:lvl1pPr>
              <a:defRPr sz="2000" b="1" i="0">
                <a:solidFill>
                  <a:srgbClr val="00285A"/>
                </a:solidFill>
                <a:latin typeface="Roboto" panose="02000000000000000000" pitchFamily="2" charset="0"/>
                <a:ea typeface="Roboto" panose="02000000000000000000" pitchFamily="2" charset="0"/>
              </a:defRPr>
            </a:lvl1pPr>
          </a:lstStyle>
          <a:p>
            <a:r>
              <a:rPr lang="de-DE" dirty="0"/>
              <a:t> </a:t>
            </a:r>
          </a:p>
        </p:txBody>
      </p:sp>
      <p:sp>
        <p:nvSpPr>
          <p:cNvPr id="8" name="Titel 1">
            <a:extLst>
              <a:ext uri="{FF2B5EF4-FFF2-40B4-BE49-F238E27FC236}">
                <a16:creationId xmlns:a16="http://schemas.microsoft.com/office/drawing/2014/main" id="{767965F7-5A5C-8342-BAF1-504458FFA2DF}"/>
              </a:ext>
            </a:extLst>
          </p:cNvPr>
          <p:cNvSpPr>
            <a:spLocks noGrp="1"/>
          </p:cNvSpPr>
          <p:nvPr>
            <p:ph type="title" hasCustomPrompt="1"/>
          </p:nvPr>
        </p:nvSpPr>
        <p:spPr>
          <a:xfrm>
            <a:off x="784447" y="1752600"/>
            <a:ext cx="11406759" cy="685800"/>
          </a:xfrm>
          <a:prstGeom prst="rect">
            <a:avLst/>
          </a:prstGeom>
        </p:spPr>
        <p:txBody>
          <a:bodyPr lIns="0"/>
          <a:lstStyle>
            <a:lvl1pPr>
              <a:defRPr sz="5400" b="1" i="0">
                <a:solidFill>
                  <a:srgbClr val="00285A"/>
                </a:solidFill>
                <a:latin typeface="Roboto" panose="02000000000000000000" pitchFamily="2" charset="0"/>
                <a:ea typeface="Roboto" panose="02000000000000000000" pitchFamily="2" charset="0"/>
              </a:defRPr>
            </a:lvl1pPr>
          </a:lstStyle>
          <a:p>
            <a:r>
              <a:rPr lang="de-DE" dirty="0"/>
              <a:t>Überschrift zum Text, ggf. zweizeilig </a:t>
            </a:r>
            <a:r>
              <a:rPr lang="de-DE" dirty="0" err="1"/>
              <a:t>Roboto</a:t>
            </a:r>
            <a:r>
              <a:rPr lang="de-DE" dirty="0"/>
              <a:t> </a:t>
            </a:r>
            <a:r>
              <a:rPr lang="de-DE" dirty="0" err="1"/>
              <a:t>Bold</a:t>
            </a:r>
            <a:r>
              <a:rPr lang="de-DE" dirty="0"/>
              <a:t>, 54 Pt</a:t>
            </a:r>
          </a:p>
        </p:txBody>
      </p:sp>
      <p:sp>
        <p:nvSpPr>
          <p:cNvPr id="9" name="Textplatzhalter 2">
            <a:extLst>
              <a:ext uri="{FF2B5EF4-FFF2-40B4-BE49-F238E27FC236}">
                <a16:creationId xmlns:a16="http://schemas.microsoft.com/office/drawing/2014/main" id="{34A18FAC-5415-3149-B196-C2A3ABDBA025}"/>
              </a:ext>
            </a:extLst>
          </p:cNvPr>
          <p:cNvSpPr>
            <a:spLocks noGrp="1"/>
          </p:cNvSpPr>
          <p:nvPr>
            <p:ph type="body" idx="14" hasCustomPrompt="1"/>
          </p:nvPr>
        </p:nvSpPr>
        <p:spPr>
          <a:xfrm>
            <a:off x="792001" y="9906000"/>
            <a:ext cx="11399206" cy="1371600"/>
          </a:xfrm>
          <a:prstGeom prst="rect">
            <a:avLst/>
          </a:prstGeom>
        </p:spPr>
        <p:txBody>
          <a:bodyPr lIns="0" tIns="0" rIns="0" bIns="0"/>
          <a:lstStyle>
            <a:lvl1pPr marL="0" indent="0">
              <a:buNone/>
              <a:defRPr sz="2000" b="0" i="1">
                <a:solidFill>
                  <a:srgbClr val="00285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Ggf. Angab der Quellen-Nachweise zum Inhalt dieser Seite.</a:t>
            </a:r>
          </a:p>
        </p:txBody>
      </p:sp>
      <p:sp>
        <p:nvSpPr>
          <p:cNvPr id="10" name="Textplatzhalter 11">
            <a:extLst>
              <a:ext uri="{FF2B5EF4-FFF2-40B4-BE49-F238E27FC236}">
                <a16:creationId xmlns:a16="http://schemas.microsoft.com/office/drawing/2014/main" id="{65972D49-70FE-584C-AF57-A85FA4E6CA96}"/>
              </a:ext>
            </a:extLst>
          </p:cNvPr>
          <p:cNvSpPr>
            <a:spLocks noGrp="1"/>
          </p:cNvSpPr>
          <p:nvPr>
            <p:ph type="body" sz="quarter" idx="15" hasCustomPrompt="1"/>
          </p:nvPr>
        </p:nvSpPr>
        <p:spPr>
          <a:xfrm>
            <a:off x="784448" y="4248000"/>
            <a:ext cx="11406758" cy="5181600"/>
          </a:xfrm>
          <a:prstGeom prst="rect">
            <a:avLst/>
          </a:prstGeom>
        </p:spPr>
        <p:txBody>
          <a:bodyPr lIns="0" tIns="36000" rIns="0" bIns="0"/>
          <a:lstStyle>
            <a:lvl1pPr marL="457200" indent="-457200">
              <a:lnSpc>
                <a:spcPts val="4080"/>
              </a:lnSpc>
              <a:spcBef>
                <a:spcPts val="0"/>
              </a:spcBef>
              <a:spcAft>
                <a:spcPts val="2400"/>
              </a:spcAft>
              <a:buFont typeface="Arial" panose="020B0604020202020204" pitchFamily="34" charset="0"/>
              <a:buChar char="•"/>
              <a:defRPr sz="3400" b="0" i="0">
                <a:solidFill>
                  <a:srgbClr val="00285A"/>
                </a:solidFill>
                <a:latin typeface="Roboto Light" panose="02000000000000000000" pitchFamily="2" charset="0"/>
                <a:ea typeface="Roboto Light" panose="02000000000000000000" pitchFamily="2" charset="0"/>
              </a:defRPr>
            </a:lvl1pPr>
            <a:lvl2pPr marL="252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2pPr>
            <a:lvl3pPr marL="504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3pPr>
            <a:lvl4pPr marL="756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4pPr>
            <a:lvl5pPr marL="1008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5pPr>
          </a:lstStyle>
          <a:p>
            <a:pPr lvl="0"/>
            <a:r>
              <a:rPr lang="de-DE" dirty="0" err="1"/>
              <a:t>Copytxt</a:t>
            </a:r>
            <a:r>
              <a:rPr lang="de-DE" dirty="0"/>
              <a:t> </a:t>
            </a:r>
            <a:r>
              <a:rPr lang="de-DE" dirty="0" err="1"/>
              <a:t>Roboto</a:t>
            </a:r>
            <a:r>
              <a:rPr lang="de-DE" dirty="0"/>
              <a:t> Light, 34 Pt.</a:t>
            </a:r>
          </a:p>
        </p:txBody>
      </p:sp>
      <p:sp>
        <p:nvSpPr>
          <p:cNvPr id="12" name="Bildplatzhalter 11">
            <a:extLst>
              <a:ext uri="{FF2B5EF4-FFF2-40B4-BE49-F238E27FC236}">
                <a16:creationId xmlns:a16="http://schemas.microsoft.com/office/drawing/2014/main" id="{39DA80B6-70DE-FA40-B361-EA0213BE2D3D}"/>
              </a:ext>
            </a:extLst>
          </p:cNvPr>
          <p:cNvSpPr>
            <a:spLocks noGrp="1"/>
          </p:cNvSpPr>
          <p:nvPr>
            <p:ph type="pic" sz="quarter" idx="16"/>
          </p:nvPr>
        </p:nvSpPr>
        <p:spPr>
          <a:xfrm>
            <a:off x="13175999" y="1872000"/>
            <a:ext cx="10440000" cy="9405600"/>
          </a:xfrm>
          <a:prstGeom prst="rect">
            <a:avLst/>
          </a:prstGeom>
        </p:spPr>
        <p:txBody>
          <a:bodyPr lIns="0" tIns="0" rIns="0" bIns="0"/>
          <a:lstStyle/>
          <a:p>
            <a:r>
              <a:rPr lang="de-DE"/>
              <a:t>Bild durch Klicken auf Symbol hinzufügen</a:t>
            </a:r>
          </a:p>
        </p:txBody>
      </p:sp>
      <p:sp>
        <p:nvSpPr>
          <p:cNvPr id="18" name="Inhaltsplatzhalter 7">
            <a:extLst>
              <a:ext uri="{FF2B5EF4-FFF2-40B4-BE49-F238E27FC236}">
                <a16:creationId xmlns:a16="http://schemas.microsoft.com/office/drawing/2014/main" id="{737C33D0-C293-4D74-81A9-58152BF2E83E}"/>
              </a:ext>
            </a:extLst>
          </p:cNvPr>
          <p:cNvSpPr>
            <a:spLocks noGrp="1"/>
          </p:cNvSpPr>
          <p:nvPr>
            <p:ph sz="quarter" idx="17" hasCustomPrompt="1"/>
          </p:nvPr>
        </p:nvSpPr>
        <p:spPr>
          <a:xfrm>
            <a:off x="13127310" y="261202"/>
            <a:ext cx="5486400" cy="255347"/>
          </a:xfrm>
          <a:prstGeom prst="rect">
            <a:avLst/>
          </a:prstGeom>
        </p:spPr>
        <p:txBody>
          <a:bodyPr/>
          <a:lstStyle>
            <a:lvl1pPr marL="0" indent="0">
              <a:buNone/>
              <a:defRPr sz="2000">
                <a:solidFill>
                  <a:srgbClr val="00285A"/>
                </a:solidFill>
                <a:latin typeface="Roboto Light" panose="02000000000000000000"/>
                <a:ea typeface="Roboto" panose="02000000000000000000" pitchFamily="2" charset="0"/>
                <a:cs typeface="Roboto" panose="02000000000000000000" pitchFamily="2" charset="0"/>
              </a:defRPr>
            </a:lvl1pPr>
          </a:lstStyle>
          <a:p>
            <a:pPr lvl="0"/>
            <a:r>
              <a:rPr lang="de-DE" dirty="0"/>
              <a:t>Titel des Kapitels</a:t>
            </a:r>
          </a:p>
          <a:p>
            <a:pPr lvl="1"/>
            <a:endParaRPr lang="de-DE" dirty="0"/>
          </a:p>
        </p:txBody>
      </p:sp>
      <p:sp>
        <p:nvSpPr>
          <p:cNvPr id="19" name="Inhaltsplatzhalter 7">
            <a:extLst>
              <a:ext uri="{FF2B5EF4-FFF2-40B4-BE49-F238E27FC236}">
                <a16:creationId xmlns:a16="http://schemas.microsoft.com/office/drawing/2014/main" id="{AEAC9C49-2BD5-4FE8-A47C-F5C5F8B0469E}"/>
              </a:ext>
            </a:extLst>
          </p:cNvPr>
          <p:cNvSpPr>
            <a:spLocks noGrp="1"/>
          </p:cNvSpPr>
          <p:nvPr>
            <p:ph sz="quarter" idx="18" hasCustomPrompt="1"/>
          </p:nvPr>
        </p:nvSpPr>
        <p:spPr>
          <a:xfrm>
            <a:off x="797036" y="289207"/>
            <a:ext cx="5486400" cy="307777"/>
          </a:xfrm>
          <a:prstGeom prst="rect">
            <a:avLst/>
          </a:prstGeom>
        </p:spPr>
        <p:txBody>
          <a:bodyPr/>
          <a:lstStyle>
            <a:lvl1pPr marL="0" indent="0">
              <a:buNone/>
              <a:defRPr sz="2000" b="1">
                <a:solidFill>
                  <a:srgbClr val="00285A"/>
                </a:solidFill>
                <a:latin typeface="Roboto" panose="02000000000000000000" pitchFamily="2" charset="0"/>
                <a:ea typeface="Roboto" panose="02000000000000000000" pitchFamily="2" charset="0"/>
                <a:cs typeface="Roboto" panose="02000000000000000000" pitchFamily="2" charset="0"/>
              </a:defRPr>
            </a:lvl1pPr>
          </a:lstStyle>
          <a:p>
            <a:pPr lvl="0"/>
            <a:r>
              <a:rPr lang="de-DE" dirty="0"/>
              <a:t>Titel der Präsentation</a:t>
            </a:r>
          </a:p>
        </p:txBody>
      </p:sp>
    </p:spTree>
    <p:extLst>
      <p:ext uri="{BB962C8B-B14F-4D97-AF65-F5344CB8AC3E}">
        <p14:creationId xmlns:p14="http://schemas.microsoft.com/office/powerpoint/2010/main" val="2048584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6_Inhalt blau">
    <p:spTree>
      <p:nvGrpSpPr>
        <p:cNvPr id="1" name=""/>
        <p:cNvGrpSpPr/>
        <p:nvPr/>
      </p:nvGrpSpPr>
      <p:grpSpPr>
        <a:xfrm>
          <a:off x="0" y="0"/>
          <a:ext cx="0" cy="0"/>
          <a:chOff x="0" y="0"/>
          <a:chExt cx="0" cy="0"/>
        </a:xfrm>
      </p:grpSpPr>
      <p:sp>
        <p:nvSpPr>
          <p:cNvPr id="14" name="bg object 16">
            <a:extLst>
              <a:ext uri="{FF2B5EF4-FFF2-40B4-BE49-F238E27FC236}">
                <a16:creationId xmlns:a16="http://schemas.microsoft.com/office/drawing/2014/main" id="{4F24B1B6-4F64-3D48-98F5-BB76EA126C6D}"/>
              </a:ext>
            </a:extLst>
          </p:cNvPr>
          <p:cNvSpPr/>
          <p:nvPr userDrawn="1"/>
        </p:nvSpPr>
        <p:spPr>
          <a:xfrm>
            <a:off x="-1" y="864946"/>
            <a:ext cx="24382413" cy="10439317"/>
          </a:xfrm>
          <a:custGeom>
            <a:avLst/>
            <a:gdLst/>
            <a:ahLst/>
            <a:cxnLst/>
            <a:rect l="l" t="t" r="r" b="b"/>
            <a:pathLst>
              <a:path w="20104100" h="8585200">
                <a:moveTo>
                  <a:pt x="20104099" y="0"/>
                </a:moveTo>
                <a:lnTo>
                  <a:pt x="0" y="0"/>
                </a:lnTo>
                <a:lnTo>
                  <a:pt x="0" y="8584984"/>
                </a:lnTo>
                <a:lnTo>
                  <a:pt x="20104099" y="8584984"/>
                </a:lnTo>
                <a:lnTo>
                  <a:pt x="20104099" y="0"/>
                </a:lnTo>
                <a:close/>
              </a:path>
            </a:pathLst>
          </a:custGeom>
          <a:solidFill>
            <a:srgbClr val="F2F4F7"/>
          </a:solidFill>
        </p:spPr>
        <p:txBody>
          <a:bodyPr wrap="square" lIns="0" tIns="0" rIns="0" bIns="0" rtlCol="0"/>
          <a:lstStyle/>
          <a:p>
            <a:endParaRPr sz="2648"/>
          </a:p>
        </p:txBody>
      </p:sp>
      <p:sp>
        <p:nvSpPr>
          <p:cNvPr id="6" name="Fußzeilenplatzhalter 5">
            <a:extLst>
              <a:ext uri="{FF2B5EF4-FFF2-40B4-BE49-F238E27FC236}">
                <a16:creationId xmlns:a16="http://schemas.microsoft.com/office/drawing/2014/main" id="{4665A31E-F906-6349-ADD6-DF149A2A4DC2}"/>
              </a:ext>
            </a:extLst>
          </p:cNvPr>
          <p:cNvSpPr>
            <a:spLocks noGrp="1"/>
          </p:cNvSpPr>
          <p:nvPr>
            <p:ph type="ftr" sz="quarter" idx="11"/>
          </p:nvPr>
        </p:nvSpPr>
        <p:spPr>
          <a:xfrm>
            <a:off x="784800" y="11952000"/>
            <a:ext cx="0" cy="0"/>
          </a:xfrm>
          <a:prstGeom prst="rect">
            <a:avLst/>
          </a:prstGeom>
        </p:spPr>
        <p:txBody>
          <a:bodyPr lIns="0" tIns="0"/>
          <a:lstStyle>
            <a:lvl1pPr>
              <a:defRPr sz="2000" b="1" i="0">
                <a:solidFill>
                  <a:srgbClr val="00285A"/>
                </a:solidFill>
                <a:latin typeface="Roboto" panose="02000000000000000000" pitchFamily="2" charset="0"/>
                <a:ea typeface="Roboto" panose="02000000000000000000" pitchFamily="2" charset="0"/>
              </a:defRPr>
            </a:lvl1pPr>
          </a:lstStyle>
          <a:p>
            <a:r>
              <a:rPr lang="de-DE" dirty="0"/>
              <a:t> </a:t>
            </a:r>
          </a:p>
        </p:txBody>
      </p:sp>
      <p:sp>
        <p:nvSpPr>
          <p:cNvPr id="19" name="Inhaltsplatzhalter 7">
            <a:extLst>
              <a:ext uri="{FF2B5EF4-FFF2-40B4-BE49-F238E27FC236}">
                <a16:creationId xmlns:a16="http://schemas.microsoft.com/office/drawing/2014/main" id="{72672004-BA24-4503-92B3-7762E1F9D2DE}"/>
              </a:ext>
            </a:extLst>
          </p:cNvPr>
          <p:cNvSpPr>
            <a:spLocks noGrp="1"/>
          </p:cNvSpPr>
          <p:nvPr>
            <p:ph sz="quarter" idx="17" hasCustomPrompt="1"/>
          </p:nvPr>
        </p:nvSpPr>
        <p:spPr>
          <a:xfrm>
            <a:off x="13127310" y="261202"/>
            <a:ext cx="5486400" cy="255347"/>
          </a:xfrm>
          <a:prstGeom prst="rect">
            <a:avLst/>
          </a:prstGeom>
        </p:spPr>
        <p:txBody>
          <a:bodyPr/>
          <a:lstStyle>
            <a:lvl1pPr marL="0" indent="0">
              <a:buNone/>
              <a:defRPr sz="2000">
                <a:solidFill>
                  <a:srgbClr val="00285A"/>
                </a:solidFill>
                <a:latin typeface="Roboto Light" panose="02000000000000000000"/>
                <a:ea typeface="Roboto" panose="02000000000000000000" pitchFamily="2" charset="0"/>
                <a:cs typeface="Roboto" panose="02000000000000000000" pitchFamily="2" charset="0"/>
              </a:defRPr>
            </a:lvl1pPr>
          </a:lstStyle>
          <a:p>
            <a:pPr lvl="0"/>
            <a:r>
              <a:rPr lang="de-DE" dirty="0"/>
              <a:t>Titel des Kapitels</a:t>
            </a:r>
          </a:p>
          <a:p>
            <a:pPr lvl="1"/>
            <a:endParaRPr lang="de-DE" dirty="0"/>
          </a:p>
        </p:txBody>
      </p:sp>
      <p:sp>
        <p:nvSpPr>
          <p:cNvPr id="20" name="Inhaltsplatzhalter 7">
            <a:extLst>
              <a:ext uri="{FF2B5EF4-FFF2-40B4-BE49-F238E27FC236}">
                <a16:creationId xmlns:a16="http://schemas.microsoft.com/office/drawing/2014/main" id="{FE0FF73F-4354-4225-B916-38D290C2CCED}"/>
              </a:ext>
            </a:extLst>
          </p:cNvPr>
          <p:cNvSpPr>
            <a:spLocks noGrp="1"/>
          </p:cNvSpPr>
          <p:nvPr>
            <p:ph sz="quarter" idx="18" hasCustomPrompt="1"/>
          </p:nvPr>
        </p:nvSpPr>
        <p:spPr>
          <a:xfrm>
            <a:off x="797036" y="289207"/>
            <a:ext cx="5486400" cy="307777"/>
          </a:xfrm>
          <a:prstGeom prst="rect">
            <a:avLst/>
          </a:prstGeom>
        </p:spPr>
        <p:txBody>
          <a:bodyPr/>
          <a:lstStyle>
            <a:lvl1pPr marL="0" indent="0">
              <a:buNone/>
              <a:defRPr sz="2000" b="1">
                <a:solidFill>
                  <a:srgbClr val="00285A"/>
                </a:solidFill>
                <a:latin typeface="Roboto" panose="02000000000000000000" pitchFamily="2" charset="0"/>
                <a:ea typeface="Roboto" panose="02000000000000000000" pitchFamily="2" charset="0"/>
                <a:cs typeface="Roboto" panose="02000000000000000000" pitchFamily="2" charset="0"/>
              </a:defRPr>
            </a:lvl1pPr>
          </a:lstStyle>
          <a:p>
            <a:pPr lvl="0"/>
            <a:r>
              <a:rPr lang="de-DE" dirty="0"/>
              <a:t>Titel der Präsentation</a:t>
            </a:r>
          </a:p>
        </p:txBody>
      </p:sp>
      <p:sp>
        <p:nvSpPr>
          <p:cNvPr id="10" name="Textplatzhalter 11">
            <a:extLst>
              <a:ext uri="{FF2B5EF4-FFF2-40B4-BE49-F238E27FC236}">
                <a16:creationId xmlns:a16="http://schemas.microsoft.com/office/drawing/2014/main" id="{34AEB178-494B-9C44-8A4B-96D2E68338F2}"/>
              </a:ext>
            </a:extLst>
          </p:cNvPr>
          <p:cNvSpPr>
            <a:spLocks noGrp="1"/>
          </p:cNvSpPr>
          <p:nvPr>
            <p:ph type="body" sz="quarter" idx="16" hasCustomPrompt="1"/>
          </p:nvPr>
        </p:nvSpPr>
        <p:spPr>
          <a:xfrm>
            <a:off x="12983294" y="4247999"/>
            <a:ext cx="10686679" cy="6930481"/>
          </a:xfrm>
          <a:prstGeom prst="rect">
            <a:avLst/>
          </a:prstGeom>
        </p:spPr>
        <p:txBody>
          <a:bodyPr lIns="0" tIns="36000" rIns="0" bIns="0"/>
          <a:lstStyle>
            <a:lvl1pPr marL="457200" indent="-457200">
              <a:lnSpc>
                <a:spcPts val="4080"/>
              </a:lnSpc>
              <a:spcBef>
                <a:spcPts val="0"/>
              </a:spcBef>
              <a:spcAft>
                <a:spcPts val="2400"/>
              </a:spcAft>
              <a:buFont typeface="Arial" panose="020B0604020202020204" pitchFamily="34" charset="0"/>
              <a:buChar char="•"/>
              <a:defRPr sz="3400" b="0" i="0">
                <a:solidFill>
                  <a:srgbClr val="00285A"/>
                </a:solidFill>
                <a:latin typeface="Roboto Light" panose="02000000000000000000" pitchFamily="2" charset="0"/>
                <a:ea typeface="Roboto Light" panose="02000000000000000000" pitchFamily="2" charset="0"/>
              </a:defRPr>
            </a:lvl1pPr>
            <a:lvl2pPr marL="252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2pPr>
            <a:lvl3pPr marL="504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3pPr>
            <a:lvl4pPr marL="756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4pPr>
            <a:lvl5pPr marL="1008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5pPr>
          </a:lstStyle>
          <a:p>
            <a:pPr lvl="0"/>
            <a:r>
              <a:rPr lang="de-DE" dirty="0" err="1"/>
              <a:t>Copytxt</a:t>
            </a:r>
            <a:r>
              <a:rPr lang="de-DE" dirty="0"/>
              <a:t> </a:t>
            </a:r>
            <a:r>
              <a:rPr lang="de-DE" dirty="0" err="1"/>
              <a:t>Roboto</a:t>
            </a:r>
            <a:r>
              <a:rPr lang="de-DE" dirty="0"/>
              <a:t> Light, 34 Pt.</a:t>
            </a:r>
          </a:p>
        </p:txBody>
      </p:sp>
      <p:sp>
        <p:nvSpPr>
          <p:cNvPr id="12" name="Titel 1">
            <a:extLst>
              <a:ext uri="{FF2B5EF4-FFF2-40B4-BE49-F238E27FC236}">
                <a16:creationId xmlns:a16="http://schemas.microsoft.com/office/drawing/2014/main" id="{6CFC0AA9-835A-7043-BCDF-631C23316BBF}"/>
              </a:ext>
            </a:extLst>
          </p:cNvPr>
          <p:cNvSpPr>
            <a:spLocks noGrp="1"/>
          </p:cNvSpPr>
          <p:nvPr>
            <p:ph type="title" hasCustomPrompt="1"/>
          </p:nvPr>
        </p:nvSpPr>
        <p:spPr>
          <a:xfrm>
            <a:off x="784447" y="1752600"/>
            <a:ext cx="10686679" cy="940474"/>
          </a:xfrm>
          <a:prstGeom prst="rect">
            <a:avLst/>
          </a:prstGeom>
        </p:spPr>
        <p:txBody>
          <a:bodyPr lIns="0"/>
          <a:lstStyle>
            <a:lvl1pPr>
              <a:defRPr sz="5400" b="1" i="0">
                <a:solidFill>
                  <a:srgbClr val="00285A"/>
                </a:solidFill>
                <a:latin typeface="Roboto" panose="02000000000000000000" pitchFamily="2" charset="0"/>
                <a:ea typeface="Roboto" panose="02000000000000000000" pitchFamily="2" charset="0"/>
              </a:defRPr>
            </a:lvl1pPr>
          </a:lstStyle>
          <a:p>
            <a:r>
              <a:rPr lang="de-DE" dirty="0"/>
              <a:t>Überschrift zum Text, ggf. zweizeilig </a:t>
            </a:r>
            <a:r>
              <a:rPr lang="de-DE" dirty="0" err="1"/>
              <a:t>Roboto</a:t>
            </a:r>
            <a:r>
              <a:rPr lang="de-DE" dirty="0"/>
              <a:t> </a:t>
            </a:r>
            <a:r>
              <a:rPr lang="de-DE" dirty="0" err="1"/>
              <a:t>Bold</a:t>
            </a:r>
            <a:r>
              <a:rPr lang="de-DE" dirty="0"/>
              <a:t>, 54 Pt</a:t>
            </a:r>
          </a:p>
        </p:txBody>
      </p:sp>
      <p:sp>
        <p:nvSpPr>
          <p:cNvPr id="13" name="Textplatzhalter 11">
            <a:extLst>
              <a:ext uri="{FF2B5EF4-FFF2-40B4-BE49-F238E27FC236}">
                <a16:creationId xmlns:a16="http://schemas.microsoft.com/office/drawing/2014/main" id="{B15081C9-A9F4-FC48-9E77-59C6B5989BBF}"/>
              </a:ext>
            </a:extLst>
          </p:cNvPr>
          <p:cNvSpPr>
            <a:spLocks noGrp="1"/>
          </p:cNvSpPr>
          <p:nvPr>
            <p:ph type="body" sz="quarter" idx="15" hasCustomPrompt="1"/>
          </p:nvPr>
        </p:nvSpPr>
        <p:spPr>
          <a:xfrm>
            <a:off x="784448" y="4247999"/>
            <a:ext cx="10686678" cy="6930481"/>
          </a:xfrm>
          <a:prstGeom prst="rect">
            <a:avLst/>
          </a:prstGeom>
        </p:spPr>
        <p:txBody>
          <a:bodyPr lIns="0" tIns="36000" rIns="0" bIns="0"/>
          <a:lstStyle>
            <a:lvl1pPr marL="457200" indent="-457200">
              <a:lnSpc>
                <a:spcPts val="4080"/>
              </a:lnSpc>
              <a:spcBef>
                <a:spcPts val="0"/>
              </a:spcBef>
              <a:spcAft>
                <a:spcPts val="2400"/>
              </a:spcAft>
              <a:buFont typeface="Arial" panose="020B0604020202020204" pitchFamily="34" charset="0"/>
              <a:buChar char="•"/>
              <a:defRPr sz="3400" b="0" i="0">
                <a:solidFill>
                  <a:srgbClr val="00285A"/>
                </a:solidFill>
                <a:latin typeface="Roboto Light" panose="02000000000000000000" pitchFamily="2" charset="0"/>
                <a:ea typeface="Roboto Light" panose="02000000000000000000" pitchFamily="2" charset="0"/>
              </a:defRPr>
            </a:lvl1pPr>
            <a:lvl2pPr marL="252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2pPr>
            <a:lvl3pPr marL="504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3pPr>
            <a:lvl4pPr marL="756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4pPr>
            <a:lvl5pPr marL="1008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5pPr>
          </a:lstStyle>
          <a:p>
            <a:pPr lvl="0"/>
            <a:r>
              <a:rPr lang="de-DE" dirty="0" err="1"/>
              <a:t>Copytxt</a:t>
            </a:r>
            <a:r>
              <a:rPr lang="de-DE" dirty="0"/>
              <a:t> </a:t>
            </a:r>
            <a:r>
              <a:rPr lang="de-DE" dirty="0" err="1"/>
              <a:t>Roboto</a:t>
            </a:r>
            <a:r>
              <a:rPr lang="de-DE" dirty="0"/>
              <a:t> Light, 34 Pt.</a:t>
            </a:r>
          </a:p>
        </p:txBody>
      </p:sp>
    </p:spTree>
    <p:extLst>
      <p:ext uri="{BB962C8B-B14F-4D97-AF65-F5344CB8AC3E}">
        <p14:creationId xmlns:p14="http://schemas.microsoft.com/office/powerpoint/2010/main" val="324982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_Inhalt weiß">
    <p:spTree>
      <p:nvGrpSpPr>
        <p:cNvPr id="1" name=""/>
        <p:cNvGrpSpPr/>
        <p:nvPr/>
      </p:nvGrpSpPr>
      <p:grpSpPr>
        <a:xfrm>
          <a:off x="0" y="0"/>
          <a:ext cx="0" cy="0"/>
          <a:chOff x="0" y="0"/>
          <a:chExt cx="0" cy="0"/>
        </a:xfrm>
      </p:grpSpPr>
      <p:sp>
        <p:nvSpPr>
          <p:cNvPr id="14" name="bg object 16">
            <a:extLst>
              <a:ext uri="{FF2B5EF4-FFF2-40B4-BE49-F238E27FC236}">
                <a16:creationId xmlns:a16="http://schemas.microsoft.com/office/drawing/2014/main" id="{4F24B1B6-4F64-3D48-98F5-BB76EA126C6D}"/>
              </a:ext>
            </a:extLst>
          </p:cNvPr>
          <p:cNvSpPr/>
          <p:nvPr userDrawn="1"/>
        </p:nvSpPr>
        <p:spPr>
          <a:xfrm>
            <a:off x="-1" y="864946"/>
            <a:ext cx="24382413" cy="10439317"/>
          </a:xfrm>
          <a:custGeom>
            <a:avLst/>
            <a:gdLst/>
            <a:ahLst/>
            <a:cxnLst/>
            <a:rect l="l" t="t" r="r" b="b"/>
            <a:pathLst>
              <a:path w="20104100" h="8585200">
                <a:moveTo>
                  <a:pt x="20104099" y="0"/>
                </a:moveTo>
                <a:lnTo>
                  <a:pt x="0" y="0"/>
                </a:lnTo>
                <a:lnTo>
                  <a:pt x="0" y="8584984"/>
                </a:lnTo>
                <a:lnTo>
                  <a:pt x="20104099" y="8584984"/>
                </a:lnTo>
                <a:lnTo>
                  <a:pt x="20104099" y="0"/>
                </a:lnTo>
                <a:close/>
              </a:path>
            </a:pathLst>
          </a:custGeom>
          <a:solidFill>
            <a:srgbClr val="FFFFFF"/>
          </a:solidFill>
        </p:spPr>
        <p:txBody>
          <a:bodyPr wrap="square" lIns="0" tIns="0" rIns="0" bIns="0" rtlCol="0"/>
          <a:lstStyle/>
          <a:p>
            <a:endParaRPr sz="2648" dirty="0"/>
          </a:p>
        </p:txBody>
      </p:sp>
      <p:sp>
        <p:nvSpPr>
          <p:cNvPr id="6" name="Fußzeilenplatzhalter 5">
            <a:extLst>
              <a:ext uri="{FF2B5EF4-FFF2-40B4-BE49-F238E27FC236}">
                <a16:creationId xmlns:a16="http://schemas.microsoft.com/office/drawing/2014/main" id="{4665A31E-F906-6349-ADD6-DF149A2A4DC2}"/>
              </a:ext>
            </a:extLst>
          </p:cNvPr>
          <p:cNvSpPr>
            <a:spLocks noGrp="1"/>
          </p:cNvSpPr>
          <p:nvPr>
            <p:ph type="ftr" sz="quarter" idx="11"/>
          </p:nvPr>
        </p:nvSpPr>
        <p:spPr>
          <a:xfrm>
            <a:off x="784800" y="11952000"/>
            <a:ext cx="0" cy="0"/>
          </a:xfrm>
          <a:prstGeom prst="rect">
            <a:avLst/>
          </a:prstGeom>
        </p:spPr>
        <p:txBody>
          <a:bodyPr lIns="0" tIns="0"/>
          <a:lstStyle>
            <a:lvl1pPr>
              <a:defRPr sz="2000" b="1" i="0">
                <a:solidFill>
                  <a:srgbClr val="00285A"/>
                </a:solidFill>
                <a:latin typeface="Roboto" panose="02000000000000000000" pitchFamily="2" charset="0"/>
                <a:ea typeface="Roboto" panose="02000000000000000000" pitchFamily="2" charset="0"/>
              </a:defRPr>
            </a:lvl1pPr>
          </a:lstStyle>
          <a:p>
            <a:r>
              <a:rPr lang="de-DE" dirty="0"/>
              <a:t> </a:t>
            </a:r>
          </a:p>
        </p:txBody>
      </p:sp>
      <p:sp>
        <p:nvSpPr>
          <p:cNvPr id="8" name="Titel 1">
            <a:extLst>
              <a:ext uri="{FF2B5EF4-FFF2-40B4-BE49-F238E27FC236}">
                <a16:creationId xmlns:a16="http://schemas.microsoft.com/office/drawing/2014/main" id="{6CFC0AA9-835A-7043-BCDF-631C23316BBF}"/>
              </a:ext>
            </a:extLst>
          </p:cNvPr>
          <p:cNvSpPr>
            <a:spLocks noGrp="1"/>
          </p:cNvSpPr>
          <p:nvPr>
            <p:ph type="title" hasCustomPrompt="1"/>
          </p:nvPr>
        </p:nvSpPr>
        <p:spPr>
          <a:xfrm>
            <a:off x="784447" y="1752600"/>
            <a:ext cx="10686679" cy="940474"/>
          </a:xfrm>
          <a:prstGeom prst="rect">
            <a:avLst/>
          </a:prstGeom>
        </p:spPr>
        <p:txBody>
          <a:bodyPr lIns="0"/>
          <a:lstStyle>
            <a:lvl1pPr>
              <a:defRPr sz="5400" b="1" i="0">
                <a:solidFill>
                  <a:srgbClr val="00285A"/>
                </a:solidFill>
                <a:latin typeface="Roboto" panose="02000000000000000000" pitchFamily="2" charset="0"/>
                <a:ea typeface="Roboto" panose="02000000000000000000" pitchFamily="2" charset="0"/>
              </a:defRPr>
            </a:lvl1pPr>
          </a:lstStyle>
          <a:p>
            <a:r>
              <a:rPr lang="de-DE" dirty="0"/>
              <a:t>Überschrift zum Text, ggf. zweizeilig </a:t>
            </a:r>
            <a:r>
              <a:rPr lang="de-DE" dirty="0" err="1"/>
              <a:t>Roboto</a:t>
            </a:r>
            <a:r>
              <a:rPr lang="de-DE" dirty="0"/>
              <a:t> </a:t>
            </a:r>
            <a:r>
              <a:rPr lang="de-DE" dirty="0" err="1"/>
              <a:t>Bold</a:t>
            </a:r>
            <a:r>
              <a:rPr lang="de-DE" dirty="0"/>
              <a:t>, 54 Pt</a:t>
            </a:r>
          </a:p>
        </p:txBody>
      </p:sp>
      <p:sp>
        <p:nvSpPr>
          <p:cNvPr id="19" name="Inhaltsplatzhalter 7">
            <a:extLst>
              <a:ext uri="{FF2B5EF4-FFF2-40B4-BE49-F238E27FC236}">
                <a16:creationId xmlns:a16="http://schemas.microsoft.com/office/drawing/2014/main" id="{193428DD-D587-4DBA-95AF-C0C3D17A0D69}"/>
              </a:ext>
            </a:extLst>
          </p:cNvPr>
          <p:cNvSpPr>
            <a:spLocks noGrp="1"/>
          </p:cNvSpPr>
          <p:nvPr>
            <p:ph sz="quarter" idx="17" hasCustomPrompt="1"/>
          </p:nvPr>
        </p:nvSpPr>
        <p:spPr>
          <a:xfrm>
            <a:off x="13127310" y="261202"/>
            <a:ext cx="5486400" cy="255347"/>
          </a:xfrm>
          <a:prstGeom prst="rect">
            <a:avLst/>
          </a:prstGeom>
        </p:spPr>
        <p:txBody>
          <a:bodyPr/>
          <a:lstStyle>
            <a:lvl1pPr marL="0" indent="0">
              <a:buNone/>
              <a:defRPr sz="2000">
                <a:solidFill>
                  <a:srgbClr val="00285A"/>
                </a:solidFill>
                <a:latin typeface="Roboto Light" panose="02000000000000000000"/>
                <a:ea typeface="Roboto" panose="02000000000000000000" pitchFamily="2" charset="0"/>
                <a:cs typeface="Roboto" panose="02000000000000000000" pitchFamily="2" charset="0"/>
              </a:defRPr>
            </a:lvl1pPr>
          </a:lstStyle>
          <a:p>
            <a:pPr lvl="0"/>
            <a:r>
              <a:rPr lang="de-DE" dirty="0"/>
              <a:t>Titel des Kapitels</a:t>
            </a:r>
          </a:p>
          <a:p>
            <a:pPr lvl="1"/>
            <a:endParaRPr lang="de-DE" dirty="0"/>
          </a:p>
        </p:txBody>
      </p:sp>
      <p:sp>
        <p:nvSpPr>
          <p:cNvPr id="20" name="Inhaltsplatzhalter 7">
            <a:extLst>
              <a:ext uri="{FF2B5EF4-FFF2-40B4-BE49-F238E27FC236}">
                <a16:creationId xmlns:a16="http://schemas.microsoft.com/office/drawing/2014/main" id="{6C9F5D8D-1E0A-4442-9FA9-EF4A9852C2B0}"/>
              </a:ext>
            </a:extLst>
          </p:cNvPr>
          <p:cNvSpPr>
            <a:spLocks noGrp="1"/>
          </p:cNvSpPr>
          <p:nvPr>
            <p:ph sz="quarter" idx="18" hasCustomPrompt="1"/>
          </p:nvPr>
        </p:nvSpPr>
        <p:spPr>
          <a:xfrm>
            <a:off x="797036" y="289207"/>
            <a:ext cx="5486400" cy="307777"/>
          </a:xfrm>
          <a:prstGeom prst="rect">
            <a:avLst/>
          </a:prstGeom>
        </p:spPr>
        <p:txBody>
          <a:bodyPr/>
          <a:lstStyle>
            <a:lvl1pPr marL="0" indent="0">
              <a:buNone/>
              <a:defRPr sz="2000" b="1">
                <a:solidFill>
                  <a:srgbClr val="00285A"/>
                </a:solidFill>
                <a:latin typeface="Roboto" panose="02000000000000000000" pitchFamily="2" charset="0"/>
                <a:ea typeface="Roboto" panose="02000000000000000000" pitchFamily="2" charset="0"/>
                <a:cs typeface="Roboto" panose="02000000000000000000" pitchFamily="2" charset="0"/>
              </a:defRPr>
            </a:lvl1pPr>
          </a:lstStyle>
          <a:p>
            <a:pPr lvl="0"/>
            <a:r>
              <a:rPr lang="de-DE" dirty="0"/>
              <a:t>Titel der Präsentation</a:t>
            </a:r>
          </a:p>
        </p:txBody>
      </p:sp>
      <p:sp>
        <p:nvSpPr>
          <p:cNvPr id="10" name="Textplatzhalter 11">
            <a:extLst>
              <a:ext uri="{FF2B5EF4-FFF2-40B4-BE49-F238E27FC236}">
                <a16:creationId xmlns:a16="http://schemas.microsoft.com/office/drawing/2014/main" id="{34AEB178-494B-9C44-8A4B-96D2E68338F2}"/>
              </a:ext>
            </a:extLst>
          </p:cNvPr>
          <p:cNvSpPr>
            <a:spLocks noGrp="1"/>
          </p:cNvSpPr>
          <p:nvPr>
            <p:ph type="body" sz="quarter" idx="16" hasCustomPrompt="1"/>
          </p:nvPr>
        </p:nvSpPr>
        <p:spPr>
          <a:xfrm>
            <a:off x="12983294" y="4247999"/>
            <a:ext cx="10686679" cy="6930481"/>
          </a:xfrm>
          <a:prstGeom prst="rect">
            <a:avLst/>
          </a:prstGeom>
        </p:spPr>
        <p:txBody>
          <a:bodyPr lIns="0" tIns="36000" rIns="0" bIns="0"/>
          <a:lstStyle>
            <a:lvl1pPr marL="457200" indent="-457200">
              <a:lnSpc>
                <a:spcPts val="4080"/>
              </a:lnSpc>
              <a:spcBef>
                <a:spcPts val="0"/>
              </a:spcBef>
              <a:spcAft>
                <a:spcPts val="2400"/>
              </a:spcAft>
              <a:buFont typeface="Arial" panose="020B0604020202020204" pitchFamily="34" charset="0"/>
              <a:buChar char="•"/>
              <a:defRPr sz="3400" b="0" i="0">
                <a:solidFill>
                  <a:srgbClr val="00285A"/>
                </a:solidFill>
                <a:latin typeface="Roboto Light" panose="02000000000000000000" pitchFamily="2" charset="0"/>
                <a:ea typeface="Roboto Light" panose="02000000000000000000" pitchFamily="2" charset="0"/>
              </a:defRPr>
            </a:lvl1pPr>
            <a:lvl2pPr marL="252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2pPr>
            <a:lvl3pPr marL="504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3pPr>
            <a:lvl4pPr marL="756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4pPr>
            <a:lvl5pPr marL="1008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5pPr>
          </a:lstStyle>
          <a:p>
            <a:pPr lvl="0"/>
            <a:r>
              <a:rPr lang="de-DE" dirty="0" err="1"/>
              <a:t>Copytxt</a:t>
            </a:r>
            <a:r>
              <a:rPr lang="de-DE" dirty="0"/>
              <a:t> </a:t>
            </a:r>
            <a:r>
              <a:rPr lang="de-DE" dirty="0" err="1"/>
              <a:t>Roboto</a:t>
            </a:r>
            <a:r>
              <a:rPr lang="de-DE" dirty="0"/>
              <a:t> Light, 34 Pt.</a:t>
            </a:r>
          </a:p>
        </p:txBody>
      </p:sp>
      <p:sp>
        <p:nvSpPr>
          <p:cNvPr id="12" name="Textplatzhalter 11">
            <a:extLst>
              <a:ext uri="{FF2B5EF4-FFF2-40B4-BE49-F238E27FC236}">
                <a16:creationId xmlns:a16="http://schemas.microsoft.com/office/drawing/2014/main" id="{B15081C9-A9F4-FC48-9E77-59C6B5989BBF}"/>
              </a:ext>
            </a:extLst>
          </p:cNvPr>
          <p:cNvSpPr>
            <a:spLocks noGrp="1"/>
          </p:cNvSpPr>
          <p:nvPr>
            <p:ph type="body" sz="quarter" idx="15" hasCustomPrompt="1"/>
          </p:nvPr>
        </p:nvSpPr>
        <p:spPr>
          <a:xfrm>
            <a:off x="784448" y="4247999"/>
            <a:ext cx="10686678" cy="6930481"/>
          </a:xfrm>
          <a:prstGeom prst="rect">
            <a:avLst/>
          </a:prstGeom>
        </p:spPr>
        <p:txBody>
          <a:bodyPr lIns="0" tIns="36000" rIns="0" bIns="0"/>
          <a:lstStyle>
            <a:lvl1pPr marL="457200" indent="-457200">
              <a:lnSpc>
                <a:spcPts val="4080"/>
              </a:lnSpc>
              <a:spcBef>
                <a:spcPts val="0"/>
              </a:spcBef>
              <a:spcAft>
                <a:spcPts val="2400"/>
              </a:spcAft>
              <a:buFont typeface="Arial" panose="020B0604020202020204" pitchFamily="34" charset="0"/>
              <a:buChar char="•"/>
              <a:defRPr sz="3400" b="0" i="0">
                <a:solidFill>
                  <a:srgbClr val="00285A"/>
                </a:solidFill>
                <a:latin typeface="Roboto Light" panose="02000000000000000000" pitchFamily="2" charset="0"/>
                <a:ea typeface="Roboto Light" panose="02000000000000000000" pitchFamily="2" charset="0"/>
              </a:defRPr>
            </a:lvl1pPr>
            <a:lvl2pPr marL="252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2pPr>
            <a:lvl3pPr marL="504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3pPr>
            <a:lvl4pPr marL="756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4pPr>
            <a:lvl5pPr marL="1008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5pPr>
          </a:lstStyle>
          <a:p>
            <a:pPr lvl="0"/>
            <a:r>
              <a:rPr lang="de-DE" dirty="0" err="1"/>
              <a:t>Copytxt</a:t>
            </a:r>
            <a:r>
              <a:rPr lang="de-DE" dirty="0"/>
              <a:t> </a:t>
            </a:r>
            <a:r>
              <a:rPr lang="de-DE" dirty="0" err="1"/>
              <a:t>Roboto</a:t>
            </a:r>
            <a:r>
              <a:rPr lang="de-DE" dirty="0"/>
              <a:t> Light, 34 Pt.</a:t>
            </a:r>
          </a:p>
        </p:txBody>
      </p:sp>
    </p:spTree>
    <p:extLst>
      <p:ext uri="{BB962C8B-B14F-4D97-AF65-F5344CB8AC3E}">
        <p14:creationId xmlns:p14="http://schemas.microsoft.com/office/powerpoint/2010/main" val="2386437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6_Inhalt papaya">
    <p:spTree>
      <p:nvGrpSpPr>
        <p:cNvPr id="1" name=""/>
        <p:cNvGrpSpPr/>
        <p:nvPr/>
      </p:nvGrpSpPr>
      <p:grpSpPr>
        <a:xfrm>
          <a:off x="0" y="0"/>
          <a:ext cx="0" cy="0"/>
          <a:chOff x="0" y="0"/>
          <a:chExt cx="0" cy="0"/>
        </a:xfrm>
      </p:grpSpPr>
      <p:sp>
        <p:nvSpPr>
          <p:cNvPr id="14" name="bg object 16">
            <a:extLst>
              <a:ext uri="{FF2B5EF4-FFF2-40B4-BE49-F238E27FC236}">
                <a16:creationId xmlns:a16="http://schemas.microsoft.com/office/drawing/2014/main" id="{4F24B1B6-4F64-3D48-98F5-BB76EA126C6D}"/>
              </a:ext>
            </a:extLst>
          </p:cNvPr>
          <p:cNvSpPr/>
          <p:nvPr userDrawn="1"/>
        </p:nvSpPr>
        <p:spPr>
          <a:xfrm>
            <a:off x="-1" y="864946"/>
            <a:ext cx="24382413" cy="10439317"/>
          </a:xfrm>
          <a:custGeom>
            <a:avLst/>
            <a:gdLst/>
            <a:ahLst/>
            <a:cxnLst/>
            <a:rect l="l" t="t" r="r" b="b"/>
            <a:pathLst>
              <a:path w="20104100" h="8585200">
                <a:moveTo>
                  <a:pt x="20104099" y="0"/>
                </a:moveTo>
                <a:lnTo>
                  <a:pt x="0" y="0"/>
                </a:lnTo>
                <a:lnTo>
                  <a:pt x="0" y="8584984"/>
                </a:lnTo>
                <a:lnTo>
                  <a:pt x="20104099" y="8584984"/>
                </a:lnTo>
                <a:lnTo>
                  <a:pt x="20104099" y="0"/>
                </a:lnTo>
                <a:close/>
              </a:path>
            </a:pathLst>
          </a:custGeom>
          <a:solidFill>
            <a:srgbClr val="FCE9E6"/>
          </a:solidFill>
        </p:spPr>
        <p:txBody>
          <a:bodyPr wrap="square" lIns="0" tIns="0" rIns="0" bIns="0" rtlCol="0"/>
          <a:lstStyle/>
          <a:p>
            <a:endParaRPr sz="2648"/>
          </a:p>
        </p:txBody>
      </p:sp>
      <p:sp>
        <p:nvSpPr>
          <p:cNvPr id="6" name="Fußzeilenplatzhalter 5">
            <a:extLst>
              <a:ext uri="{FF2B5EF4-FFF2-40B4-BE49-F238E27FC236}">
                <a16:creationId xmlns:a16="http://schemas.microsoft.com/office/drawing/2014/main" id="{4665A31E-F906-6349-ADD6-DF149A2A4DC2}"/>
              </a:ext>
            </a:extLst>
          </p:cNvPr>
          <p:cNvSpPr>
            <a:spLocks noGrp="1"/>
          </p:cNvSpPr>
          <p:nvPr>
            <p:ph type="ftr" sz="quarter" idx="11"/>
          </p:nvPr>
        </p:nvSpPr>
        <p:spPr>
          <a:xfrm>
            <a:off x="784800" y="11952000"/>
            <a:ext cx="0" cy="0"/>
          </a:xfrm>
          <a:prstGeom prst="rect">
            <a:avLst/>
          </a:prstGeom>
        </p:spPr>
        <p:txBody>
          <a:bodyPr lIns="0" tIns="0"/>
          <a:lstStyle>
            <a:lvl1pPr>
              <a:defRPr sz="2000" b="1" i="0">
                <a:solidFill>
                  <a:srgbClr val="00285A"/>
                </a:solidFill>
                <a:latin typeface="Roboto" panose="02000000000000000000" pitchFamily="2" charset="0"/>
                <a:ea typeface="Roboto" panose="02000000000000000000" pitchFamily="2" charset="0"/>
              </a:defRPr>
            </a:lvl1pPr>
          </a:lstStyle>
          <a:p>
            <a:r>
              <a:rPr lang="de-DE" dirty="0"/>
              <a:t> </a:t>
            </a:r>
          </a:p>
        </p:txBody>
      </p:sp>
      <p:sp>
        <p:nvSpPr>
          <p:cNvPr id="19" name="Inhaltsplatzhalter 7">
            <a:extLst>
              <a:ext uri="{FF2B5EF4-FFF2-40B4-BE49-F238E27FC236}">
                <a16:creationId xmlns:a16="http://schemas.microsoft.com/office/drawing/2014/main" id="{E632F702-47F0-4D96-A277-BADC82BEE0C3}"/>
              </a:ext>
            </a:extLst>
          </p:cNvPr>
          <p:cNvSpPr>
            <a:spLocks noGrp="1"/>
          </p:cNvSpPr>
          <p:nvPr>
            <p:ph sz="quarter" idx="17" hasCustomPrompt="1"/>
          </p:nvPr>
        </p:nvSpPr>
        <p:spPr>
          <a:xfrm>
            <a:off x="13127310" y="261202"/>
            <a:ext cx="5486400" cy="255347"/>
          </a:xfrm>
          <a:prstGeom prst="rect">
            <a:avLst/>
          </a:prstGeom>
        </p:spPr>
        <p:txBody>
          <a:bodyPr/>
          <a:lstStyle>
            <a:lvl1pPr marL="0" indent="0">
              <a:buNone/>
              <a:defRPr sz="2000">
                <a:solidFill>
                  <a:srgbClr val="00285A"/>
                </a:solidFill>
                <a:latin typeface="Roboto Light" panose="02000000000000000000"/>
                <a:ea typeface="Roboto" panose="02000000000000000000" pitchFamily="2" charset="0"/>
                <a:cs typeface="Roboto" panose="02000000000000000000" pitchFamily="2" charset="0"/>
              </a:defRPr>
            </a:lvl1pPr>
          </a:lstStyle>
          <a:p>
            <a:pPr lvl="0"/>
            <a:r>
              <a:rPr lang="de-DE" dirty="0"/>
              <a:t>Titel des Kapitels</a:t>
            </a:r>
          </a:p>
          <a:p>
            <a:pPr lvl="1"/>
            <a:endParaRPr lang="de-DE" dirty="0"/>
          </a:p>
        </p:txBody>
      </p:sp>
      <p:sp>
        <p:nvSpPr>
          <p:cNvPr id="20" name="Inhaltsplatzhalter 7">
            <a:extLst>
              <a:ext uri="{FF2B5EF4-FFF2-40B4-BE49-F238E27FC236}">
                <a16:creationId xmlns:a16="http://schemas.microsoft.com/office/drawing/2014/main" id="{8B718CF5-27D2-4080-BCBB-A262EBFDE75C}"/>
              </a:ext>
            </a:extLst>
          </p:cNvPr>
          <p:cNvSpPr>
            <a:spLocks noGrp="1"/>
          </p:cNvSpPr>
          <p:nvPr>
            <p:ph sz="quarter" idx="18" hasCustomPrompt="1"/>
          </p:nvPr>
        </p:nvSpPr>
        <p:spPr>
          <a:xfrm>
            <a:off x="797036" y="289207"/>
            <a:ext cx="5486400" cy="307777"/>
          </a:xfrm>
          <a:prstGeom prst="rect">
            <a:avLst/>
          </a:prstGeom>
        </p:spPr>
        <p:txBody>
          <a:bodyPr/>
          <a:lstStyle>
            <a:lvl1pPr marL="0" indent="0">
              <a:buNone/>
              <a:defRPr sz="2000" b="1">
                <a:solidFill>
                  <a:srgbClr val="00285A"/>
                </a:solidFill>
                <a:latin typeface="Roboto" panose="02000000000000000000" pitchFamily="2" charset="0"/>
                <a:ea typeface="Roboto" panose="02000000000000000000" pitchFamily="2" charset="0"/>
                <a:cs typeface="Roboto" panose="02000000000000000000" pitchFamily="2" charset="0"/>
              </a:defRPr>
            </a:lvl1pPr>
          </a:lstStyle>
          <a:p>
            <a:pPr lvl="0"/>
            <a:r>
              <a:rPr lang="de-DE" dirty="0"/>
              <a:t>Titel der Präsentation</a:t>
            </a:r>
          </a:p>
        </p:txBody>
      </p:sp>
      <p:sp>
        <p:nvSpPr>
          <p:cNvPr id="10" name="Titel 1">
            <a:extLst>
              <a:ext uri="{FF2B5EF4-FFF2-40B4-BE49-F238E27FC236}">
                <a16:creationId xmlns:a16="http://schemas.microsoft.com/office/drawing/2014/main" id="{6CFC0AA9-835A-7043-BCDF-631C23316BBF}"/>
              </a:ext>
            </a:extLst>
          </p:cNvPr>
          <p:cNvSpPr>
            <a:spLocks noGrp="1"/>
          </p:cNvSpPr>
          <p:nvPr>
            <p:ph type="title" hasCustomPrompt="1"/>
          </p:nvPr>
        </p:nvSpPr>
        <p:spPr>
          <a:xfrm>
            <a:off x="784447" y="1752600"/>
            <a:ext cx="10686679" cy="940474"/>
          </a:xfrm>
          <a:prstGeom prst="rect">
            <a:avLst/>
          </a:prstGeom>
        </p:spPr>
        <p:txBody>
          <a:bodyPr lIns="0"/>
          <a:lstStyle>
            <a:lvl1pPr>
              <a:defRPr sz="5400" b="1" i="0">
                <a:solidFill>
                  <a:srgbClr val="00285A"/>
                </a:solidFill>
                <a:latin typeface="Roboto" panose="02000000000000000000" pitchFamily="2" charset="0"/>
                <a:ea typeface="Roboto" panose="02000000000000000000" pitchFamily="2" charset="0"/>
              </a:defRPr>
            </a:lvl1pPr>
          </a:lstStyle>
          <a:p>
            <a:r>
              <a:rPr lang="de-DE" dirty="0"/>
              <a:t>Überschrift zum Text, ggf. zweizeilig </a:t>
            </a:r>
            <a:r>
              <a:rPr lang="de-DE" dirty="0" err="1"/>
              <a:t>Roboto</a:t>
            </a:r>
            <a:r>
              <a:rPr lang="de-DE" dirty="0"/>
              <a:t> </a:t>
            </a:r>
            <a:r>
              <a:rPr lang="de-DE" dirty="0" err="1"/>
              <a:t>Bold</a:t>
            </a:r>
            <a:r>
              <a:rPr lang="de-DE" dirty="0"/>
              <a:t>, 54 Pt</a:t>
            </a:r>
          </a:p>
        </p:txBody>
      </p:sp>
      <p:sp>
        <p:nvSpPr>
          <p:cNvPr id="15" name="Textplatzhalter 11">
            <a:extLst>
              <a:ext uri="{FF2B5EF4-FFF2-40B4-BE49-F238E27FC236}">
                <a16:creationId xmlns:a16="http://schemas.microsoft.com/office/drawing/2014/main" id="{34AEB178-494B-9C44-8A4B-96D2E68338F2}"/>
              </a:ext>
            </a:extLst>
          </p:cNvPr>
          <p:cNvSpPr>
            <a:spLocks noGrp="1"/>
          </p:cNvSpPr>
          <p:nvPr>
            <p:ph type="body" sz="quarter" idx="16" hasCustomPrompt="1"/>
          </p:nvPr>
        </p:nvSpPr>
        <p:spPr>
          <a:xfrm>
            <a:off x="12983294" y="4247999"/>
            <a:ext cx="10686679" cy="6930481"/>
          </a:xfrm>
          <a:prstGeom prst="rect">
            <a:avLst/>
          </a:prstGeom>
        </p:spPr>
        <p:txBody>
          <a:bodyPr lIns="0" tIns="36000" rIns="0" bIns="0"/>
          <a:lstStyle>
            <a:lvl1pPr marL="457200" indent="-457200">
              <a:lnSpc>
                <a:spcPts val="4080"/>
              </a:lnSpc>
              <a:spcBef>
                <a:spcPts val="0"/>
              </a:spcBef>
              <a:spcAft>
                <a:spcPts val="2400"/>
              </a:spcAft>
              <a:buFont typeface="Arial" panose="020B0604020202020204" pitchFamily="34" charset="0"/>
              <a:buChar char="•"/>
              <a:defRPr sz="3400" b="0" i="0">
                <a:solidFill>
                  <a:srgbClr val="00285A"/>
                </a:solidFill>
                <a:latin typeface="Roboto Light" panose="02000000000000000000" pitchFamily="2" charset="0"/>
                <a:ea typeface="Roboto Light" panose="02000000000000000000" pitchFamily="2" charset="0"/>
              </a:defRPr>
            </a:lvl1pPr>
            <a:lvl2pPr marL="252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2pPr>
            <a:lvl3pPr marL="504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3pPr>
            <a:lvl4pPr marL="756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4pPr>
            <a:lvl5pPr marL="1008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5pPr>
          </a:lstStyle>
          <a:p>
            <a:pPr lvl="0"/>
            <a:r>
              <a:rPr lang="de-DE" dirty="0" err="1"/>
              <a:t>Copytxt</a:t>
            </a:r>
            <a:r>
              <a:rPr lang="de-DE" dirty="0"/>
              <a:t> </a:t>
            </a:r>
            <a:r>
              <a:rPr lang="de-DE" dirty="0" err="1"/>
              <a:t>Roboto</a:t>
            </a:r>
            <a:r>
              <a:rPr lang="de-DE" dirty="0"/>
              <a:t> Light, 34 Pt.</a:t>
            </a:r>
          </a:p>
        </p:txBody>
      </p:sp>
      <p:sp>
        <p:nvSpPr>
          <p:cNvPr id="16" name="Textplatzhalter 11">
            <a:extLst>
              <a:ext uri="{FF2B5EF4-FFF2-40B4-BE49-F238E27FC236}">
                <a16:creationId xmlns:a16="http://schemas.microsoft.com/office/drawing/2014/main" id="{B15081C9-A9F4-FC48-9E77-59C6B5989BBF}"/>
              </a:ext>
            </a:extLst>
          </p:cNvPr>
          <p:cNvSpPr>
            <a:spLocks noGrp="1"/>
          </p:cNvSpPr>
          <p:nvPr>
            <p:ph type="body" sz="quarter" idx="15" hasCustomPrompt="1"/>
          </p:nvPr>
        </p:nvSpPr>
        <p:spPr>
          <a:xfrm>
            <a:off x="784448" y="4247999"/>
            <a:ext cx="10686678" cy="6930481"/>
          </a:xfrm>
          <a:prstGeom prst="rect">
            <a:avLst/>
          </a:prstGeom>
        </p:spPr>
        <p:txBody>
          <a:bodyPr lIns="0" tIns="36000" rIns="0" bIns="0"/>
          <a:lstStyle>
            <a:lvl1pPr marL="457200" indent="-457200">
              <a:lnSpc>
                <a:spcPts val="4080"/>
              </a:lnSpc>
              <a:spcBef>
                <a:spcPts val="0"/>
              </a:spcBef>
              <a:spcAft>
                <a:spcPts val="2400"/>
              </a:spcAft>
              <a:buFont typeface="Arial" panose="020B0604020202020204" pitchFamily="34" charset="0"/>
              <a:buChar char="•"/>
              <a:defRPr sz="3400" b="0" i="0">
                <a:solidFill>
                  <a:srgbClr val="00285A"/>
                </a:solidFill>
                <a:latin typeface="Roboto Light" panose="02000000000000000000" pitchFamily="2" charset="0"/>
                <a:ea typeface="Roboto Light" panose="02000000000000000000" pitchFamily="2" charset="0"/>
              </a:defRPr>
            </a:lvl1pPr>
            <a:lvl2pPr marL="252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2pPr>
            <a:lvl3pPr marL="504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3pPr>
            <a:lvl4pPr marL="756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4pPr>
            <a:lvl5pPr marL="1008000" indent="0">
              <a:lnSpc>
                <a:spcPts val="4080"/>
              </a:lnSpc>
              <a:spcBef>
                <a:spcPts val="0"/>
              </a:spcBef>
              <a:spcAft>
                <a:spcPts val="2400"/>
              </a:spcAft>
              <a:buFontTx/>
              <a:buNone/>
              <a:defRPr sz="3400" b="0" i="0">
                <a:latin typeface="Roboto Light" panose="02000000000000000000" pitchFamily="2" charset="0"/>
                <a:ea typeface="Roboto Light" panose="02000000000000000000" pitchFamily="2" charset="0"/>
              </a:defRPr>
            </a:lvl5pPr>
          </a:lstStyle>
          <a:p>
            <a:pPr lvl="0"/>
            <a:r>
              <a:rPr lang="de-DE" dirty="0" err="1"/>
              <a:t>Copytxt</a:t>
            </a:r>
            <a:r>
              <a:rPr lang="de-DE" dirty="0"/>
              <a:t> </a:t>
            </a:r>
            <a:r>
              <a:rPr lang="de-DE" dirty="0" err="1"/>
              <a:t>Roboto</a:t>
            </a:r>
            <a:r>
              <a:rPr lang="de-DE" dirty="0"/>
              <a:t> Light, 34 Pt.</a:t>
            </a:r>
          </a:p>
        </p:txBody>
      </p:sp>
    </p:spTree>
    <p:extLst>
      <p:ext uri="{BB962C8B-B14F-4D97-AF65-F5344CB8AC3E}">
        <p14:creationId xmlns:p14="http://schemas.microsoft.com/office/powerpoint/2010/main" val="879225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Titel_weiß">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FC532D39-7B5A-B546-ACF2-0BD80FA9C06E}"/>
              </a:ext>
            </a:extLst>
          </p:cNvPr>
          <p:cNvSpPr/>
          <p:nvPr userDrawn="1"/>
        </p:nvSpPr>
        <p:spPr>
          <a:xfrm>
            <a:off x="1008000" y="7027200"/>
            <a:ext cx="7452000" cy="2527200"/>
          </a:xfrm>
          <a:prstGeom prst="rect">
            <a:avLst/>
          </a:prstGeom>
          <a:solidFill>
            <a:srgbClr val="5D6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648"/>
          </a:p>
        </p:txBody>
      </p:sp>
      <p:sp>
        <p:nvSpPr>
          <p:cNvPr id="14" name="Bildplatzhalter 10">
            <a:extLst>
              <a:ext uri="{FF2B5EF4-FFF2-40B4-BE49-F238E27FC236}">
                <a16:creationId xmlns:a16="http://schemas.microsoft.com/office/drawing/2014/main" id="{CD55605E-AD4B-F74B-A1A8-C26FE1545B18}"/>
              </a:ext>
            </a:extLst>
          </p:cNvPr>
          <p:cNvSpPr>
            <a:spLocks noGrp="1"/>
          </p:cNvSpPr>
          <p:nvPr>
            <p:ph type="pic" sz="quarter" idx="11"/>
          </p:nvPr>
        </p:nvSpPr>
        <p:spPr>
          <a:xfrm>
            <a:off x="8460000" y="1972800"/>
            <a:ext cx="15912000" cy="6314400"/>
          </a:xfrm>
          <a:prstGeom prst="rect">
            <a:avLst/>
          </a:prstGeom>
        </p:spPr>
        <p:txBody>
          <a:bodyPr/>
          <a:lstStyle/>
          <a:p>
            <a:r>
              <a:rPr lang="de-DE"/>
              <a:t>Bild durch Klicken auf Symbol hinzufügen</a:t>
            </a:r>
          </a:p>
        </p:txBody>
      </p:sp>
      <p:sp>
        <p:nvSpPr>
          <p:cNvPr id="2" name="Holder 2"/>
          <p:cNvSpPr>
            <a:spLocks noGrp="1"/>
          </p:cNvSpPr>
          <p:nvPr>
            <p:ph type="title" hasCustomPrompt="1"/>
          </p:nvPr>
        </p:nvSpPr>
        <p:spPr>
          <a:xfrm>
            <a:off x="2195999" y="2858393"/>
            <a:ext cx="21197193" cy="3847207"/>
          </a:xfrm>
          <a:prstGeom prst="rect">
            <a:avLst/>
          </a:prstGeom>
        </p:spPr>
        <p:txBody>
          <a:bodyPr lIns="0" tIns="0" rIns="0" bIns="0"/>
          <a:lstStyle>
            <a:lvl1pPr defTabSz="3330000">
              <a:lnSpc>
                <a:spcPts val="15000"/>
              </a:lnSpc>
              <a:defRPr sz="14000" b="1" i="0">
                <a:solidFill>
                  <a:srgbClr val="002B5C"/>
                </a:solidFill>
                <a:latin typeface="Exo SemiBold" pitchFamily="2" charset="0"/>
                <a:ea typeface="Roboto" panose="02000000000000000000" pitchFamily="2" charset="0"/>
                <a:cs typeface="Exo SemiBold" pitchFamily="2" charset="0"/>
              </a:defRPr>
            </a:lvl1pPr>
          </a:lstStyle>
          <a:p>
            <a:r>
              <a:rPr lang="de-DE" dirty="0"/>
              <a:t>Titel der</a:t>
            </a:r>
            <a:br>
              <a:rPr lang="de-DE" dirty="0"/>
            </a:br>
            <a:r>
              <a:rPr lang="de-DE" dirty="0"/>
              <a:t>	Präsentation</a:t>
            </a:r>
            <a:endParaRPr dirty="0"/>
          </a:p>
        </p:txBody>
      </p:sp>
      <p:sp>
        <p:nvSpPr>
          <p:cNvPr id="11" name="Holder 3">
            <a:extLst>
              <a:ext uri="{FF2B5EF4-FFF2-40B4-BE49-F238E27FC236}">
                <a16:creationId xmlns:a16="http://schemas.microsoft.com/office/drawing/2014/main" id="{11AA29C4-97FB-CE44-BCD4-2CBB27A5FA72}"/>
              </a:ext>
            </a:extLst>
          </p:cNvPr>
          <p:cNvSpPr>
            <a:spLocks noGrp="1"/>
          </p:cNvSpPr>
          <p:nvPr>
            <p:ph type="subTitle" idx="4" hasCustomPrompt="1"/>
          </p:nvPr>
        </p:nvSpPr>
        <p:spPr>
          <a:xfrm>
            <a:off x="2195999" y="7391400"/>
            <a:ext cx="5004745" cy="1679724"/>
          </a:xfrm>
          <a:prstGeom prst="rect">
            <a:avLst/>
          </a:prstGeom>
        </p:spPr>
        <p:txBody>
          <a:bodyPr wrap="square" lIns="0" tIns="0" rIns="0" bIns="0">
            <a:noAutofit/>
          </a:bodyPr>
          <a:lstStyle>
            <a:lvl1pPr>
              <a:defRPr sz="5400" b="0" i="0">
                <a:solidFill>
                  <a:srgbClr val="FFFFFF"/>
                </a:solidFill>
                <a:latin typeface="Roboto" panose="02000000000000000000" pitchFamily="2" charset="0"/>
                <a:ea typeface="Roboto" panose="02000000000000000000" pitchFamily="2" charset="0"/>
              </a:defRPr>
            </a:lvl1pPr>
          </a:lstStyle>
          <a:p>
            <a:r>
              <a:rPr lang="de-DE" dirty="0"/>
              <a:t>Sitzung vom </a:t>
            </a:r>
            <a:fld id="{86798257-DC8A-2541-8EEB-9B744591AA69}" type="datetime1">
              <a:rPr lang="de-DE" smtClean="0"/>
              <a:t>17.03.21</a:t>
            </a:fld>
            <a:endParaRPr dirty="0"/>
          </a:p>
        </p:txBody>
      </p:sp>
    </p:spTree>
    <p:extLst>
      <p:ext uri="{BB962C8B-B14F-4D97-AF65-F5344CB8AC3E}">
        <p14:creationId xmlns:p14="http://schemas.microsoft.com/office/powerpoint/2010/main" val="366807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7_Inhalt blau">
    <p:spTree>
      <p:nvGrpSpPr>
        <p:cNvPr id="1" name=""/>
        <p:cNvGrpSpPr/>
        <p:nvPr/>
      </p:nvGrpSpPr>
      <p:grpSpPr>
        <a:xfrm>
          <a:off x="0" y="0"/>
          <a:ext cx="0" cy="0"/>
          <a:chOff x="0" y="0"/>
          <a:chExt cx="0" cy="0"/>
        </a:xfrm>
      </p:grpSpPr>
      <p:sp>
        <p:nvSpPr>
          <p:cNvPr id="13" name="bg object 16">
            <a:extLst>
              <a:ext uri="{FF2B5EF4-FFF2-40B4-BE49-F238E27FC236}">
                <a16:creationId xmlns:a16="http://schemas.microsoft.com/office/drawing/2014/main" id="{0050FE98-9267-DF46-A09C-F145C9B63D12}"/>
              </a:ext>
            </a:extLst>
          </p:cNvPr>
          <p:cNvSpPr/>
          <p:nvPr userDrawn="1"/>
        </p:nvSpPr>
        <p:spPr>
          <a:xfrm>
            <a:off x="-1" y="864946"/>
            <a:ext cx="24382413" cy="10439317"/>
          </a:xfrm>
          <a:custGeom>
            <a:avLst/>
            <a:gdLst/>
            <a:ahLst/>
            <a:cxnLst/>
            <a:rect l="l" t="t" r="r" b="b"/>
            <a:pathLst>
              <a:path w="20104100" h="8585200">
                <a:moveTo>
                  <a:pt x="20104099" y="0"/>
                </a:moveTo>
                <a:lnTo>
                  <a:pt x="0" y="0"/>
                </a:lnTo>
                <a:lnTo>
                  <a:pt x="0" y="8584984"/>
                </a:lnTo>
                <a:lnTo>
                  <a:pt x="20104099" y="8584984"/>
                </a:lnTo>
                <a:lnTo>
                  <a:pt x="20104099" y="0"/>
                </a:lnTo>
                <a:close/>
              </a:path>
            </a:pathLst>
          </a:custGeom>
          <a:solidFill>
            <a:srgbClr val="F2F4F7"/>
          </a:solidFill>
        </p:spPr>
        <p:txBody>
          <a:bodyPr wrap="square" lIns="0" tIns="0" rIns="0" bIns="0" rtlCol="0"/>
          <a:lstStyle/>
          <a:p>
            <a:endParaRPr sz="2648"/>
          </a:p>
        </p:txBody>
      </p:sp>
      <p:sp>
        <p:nvSpPr>
          <p:cNvPr id="6" name="Fußzeilenplatzhalter 5">
            <a:extLst>
              <a:ext uri="{FF2B5EF4-FFF2-40B4-BE49-F238E27FC236}">
                <a16:creationId xmlns:a16="http://schemas.microsoft.com/office/drawing/2014/main" id="{4665A31E-F906-6349-ADD6-DF149A2A4DC2}"/>
              </a:ext>
            </a:extLst>
          </p:cNvPr>
          <p:cNvSpPr>
            <a:spLocks noGrp="1"/>
          </p:cNvSpPr>
          <p:nvPr>
            <p:ph type="ftr" sz="quarter" idx="11"/>
          </p:nvPr>
        </p:nvSpPr>
        <p:spPr>
          <a:xfrm>
            <a:off x="784800" y="11952000"/>
            <a:ext cx="0" cy="0"/>
          </a:xfrm>
          <a:prstGeom prst="rect">
            <a:avLst/>
          </a:prstGeom>
        </p:spPr>
        <p:txBody>
          <a:bodyPr lIns="0" tIns="0"/>
          <a:lstStyle>
            <a:lvl1pPr>
              <a:defRPr sz="2000" b="1" i="0">
                <a:solidFill>
                  <a:srgbClr val="00285A"/>
                </a:solidFill>
                <a:latin typeface="Roboto" panose="02000000000000000000" pitchFamily="2" charset="0"/>
                <a:ea typeface="Roboto" panose="02000000000000000000" pitchFamily="2" charset="0"/>
              </a:defRPr>
            </a:lvl1pPr>
          </a:lstStyle>
          <a:p>
            <a:r>
              <a:rPr lang="de-DE" dirty="0"/>
              <a:t> </a:t>
            </a:r>
          </a:p>
        </p:txBody>
      </p:sp>
      <p:sp>
        <p:nvSpPr>
          <p:cNvPr id="3" name="Bildplatzhalter 2">
            <a:extLst>
              <a:ext uri="{FF2B5EF4-FFF2-40B4-BE49-F238E27FC236}">
                <a16:creationId xmlns:a16="http://schemas.microsoft.com/office/drawing/2014/main" id="{90916150-72D3-7442-8D34-F59403FFAB6E}"/>
              </a:ext>
            </a:extLst>
          </p:cNvPr>
          <p:cNvSpPr>
            <a:spLocks noGrp="1"/>
          </p:cNvSpPr>
          <p:nvPr>
            <p:ph type="pic" sz="quarter" idx="14"/>
          </p:nvPr>
        </p:nvSpPr>
        <p:spPr>
          <a:xfrm>
            <a:off x="784225" y="1828800"/>
            <a:ext cx="22836188" cy="9349680"/>
          </a:xfrm>
          <a:prstGeom prst="rect">
            <a:avLst/>
          </a:prstGeom>
        </p:spPr>
        <p:txBody>
          <a:bodyPr/>
          <a:lstStyle/>
          <a:p>
            <a:r>
              <a:rPr lang="de-DE"/>
              <a:t>Bild durch Klicken auf Symbol hinzufügen</a:t>
            </a:r>
          </a:p>
        </p:txBody>
      </p:sp>
      <p:sp>
        <p:nvSpPr>
          <p:cNvPr id="18" name="Inhaltsplatzhalter 7">
            <a:extLst>
              <a:ext uri="{FF2B5EF4-FFF2-40B4-BE49-F238E27FC236}">
                <a16:creationId xmlns:a16="http://schemas.microsoft.com/office/drawing/2014/main" id="{3A5F4605-7112-494C-AFC3-3B93CC4E85F3}"/>
              </a:ext>
            </a:extLst>
          </p:cNvPr>
          <p:cNvSpPr>
            <a:spLocks noGrp="1"/>
          </p:cNvSpPr>
          <p:nvPr>
            <p:ph sz="quarter" idx="15" hasCustomPrompt="1"/>
          </p:nvPr>
        </p:nvSpPr>
        <p:spPr>
          <a:xfrm>
            <a:off x="13127310" y="261202"/>
            <a:ext cx="5486400" cy="255347"/>
          </a:xfrm>
          <a:prstGeom prst="rect">
            <a:avLst/>
          </a:prstGeom>
        </p:spPr>
        <p:txBody>
          <a:bodyPr/>
          <a:lstStyle>
            <a:lvl1pPr marL="0" indent="0">
              <a:buNone/>
              <a:defRPr sz="2000">
                <a:solidFill>
                  <a:srgbClr val="00285A"/>
                </a:solidFill>
                <a:latin typeface="Roboto Light" panose="02000000000000000000"/>
                <a:ea typeface="Roboto" panose="02000000000000000000" pitchFamily="2" charset="0"/>
                <a:cs typeface="Roboto" panose="02000000000000000000" pitchFamily="2" charset="0"/>
              </a:defRPr>
            </a:lvl1pPr>
          </a:lstStyle>
          <a:p>
            <a:pPr lvl="0"/>
            <a:r>
              <a:rPr lang="de-DE" dirty="0"/>
              <a:t>Titel des Kapitels</a:t>
            </a:r>
          </a:p>
          <a:p>
            <a:pPr lvl="1"/>
            <a:endParaRPr lang="de-DE" dirty="0"/>
          </a:p>
        </p:txBody>
      </p:sp>
      <p:sp>
        <p:nvSpPr>
          <p:cNvPr id="19" name="Inhaltsplatzhalter 7">
            <a:extLst>
              <a:ext uri="{FF2B5EF4-FFF2-40B4-BE49-F238E27FC236}">
                <a16:creationId xmlns:a16="http://schemas.microsoft.com/office/drawing/2014/main" id="{7FC08018-6AD6-4CA4-A819-99DF2E2DE4F0}"/>
              </a:ext>
            </a:extLst>
          </p:cNvPr>
          <p:cNvSpPr>
            <a:spLocks noGrp="1"/>
          </p:cNvSpPr>
          <p:nvPr>
            <p:ph sz="quarter" idx="17" hasCustomPrompt="1"/>
          </p:nvPr>
        </p:nvSpPr>
        <p:spPr>
          <a:xfrm>
            <a:off x="797036" y="289207"/>
            <a:ext cx="5486400" cy="307777"/>
          </a:xfrm>
          <a:prstGeom prst="rect">
            <a:avLst/>
          </a:prstGeom>
        </p:spPr>
        <p:txBody>
          <a:bodyPr/>
          <a:lstStyle>
            <a:lvl1pPr marL="0" indent="0">
              <a:buNone/>
              <a:defRPr sz="2000" b="1">
                <a:solidFill>
                  <a:srgbClr val="00285A"/>
                </a:solidFill>
                <a:latin typeface="Roboto" panose="02000000000000000000" pitchFamily="2" charset="0"/>
                <a:ea typeface="Roboto" panose="02000000000000000000" pitchFamily="2" charset="0"/>
                <a:cs typeface="Roboto" panose="02000000000000000000" pitchFamily="2" charset="0"/>
              </a:defRPr>
            </a:lvl1pPr>
          </a:lstStyle>
          <a:p>
            <a:pPr lvl="0"/>
            <a:r>
              <a:rPr lang="de-DE" dirty="0"/>
              <a:t>Titel der Präsentation</a:t>
            </a:r>
          </a:p>
        </p:txBody>
      </p:sp>
    </p:spTree>
    <p:extLst>
      <p:ext uri="{BB962C8B-B14F-4D97-AF65-F5344CB8AC3E}">
        <p14:creationId xmlns:p14="http://schemas.microsoft.com/office/powerpoint/2010/main" val="3908872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7_Inhalt weiß">
    <p:spTree>
      <p:nvGrpSpPr>
        <p:cNvPr id="1" name=""/>
        <p:cNvGrpSpPr/>
        <p:nvPr/>
      </p:nvGrpSpPr>
      <p:grpSpPr>
        <a:xfrm>
          <a:off x="0" y="0"/>
          <a:ext cx="0" cy="0"/>
          <a:chOff x="0" y="0"/>
          <a:chExt cx="0" cy="0"/>
        </a:xfrm>
      </p:grpSpPr>
      <p:sp>
        <p:nvSpPr>
          <p:cNvPr id="13" name="bg object 16">
            <a:extLst>
              <a:ext uri="{FF2B5EF4-FFF2-40B4-BE49-F238E27FC236}">
                <a16:creationId xmlns:a16="http://schemas.microsoft.com/office/drawing/2014/main" id="{0050FE98-9267-DF46-A09C-F145C9B63D12}"/>
              </a:ext>
            </a:extLst>
          </p:cNvPr>
          <p:cNvSpPr/>
          <p:nvPr userDrawn="1"/>
        </p:nvSpPr>
        <p:spPr>
          <a:xfrm>
            <a:off x="-1" y="871125"/>
            <a:ext cx="24382413" cy="10439317"/>
          </a:xfrm>
          <a:custGeom>
            <a:avLst/>
            <a:gdLst/>
            <a:ahLst/>
            <a:cxnLst/>
            <a:rect l="l" t="t" r="r" b="b"/>
            <a:pathLst>
              <a:path w="20104100" h="8585200">
                <a:moveTo>
                  <a:pt x="20104099" y="0"/>
                </a:moveTo>
                <a:lnTo>
                  <a:pt x="0" y="0"/>
                </a:lnTo>
                <a:lnTo>
                  <a:pt x="0" y="8584984"/>
                </a:lnTo>
                <a:lnTo>
                  <a:pt x="20104099" y="8584984"/>
                </a:lnTo>
                <a:lnTo>
                  <a:pt x="20104099" y="0"/>
                </a:lnTo>
                <a:close/>
              </a:path>
            </a:pathLst>
          </a:custGeom>
          <a:solidFill>
            <a:srgbClr val="FFFFFF"/>
          </a:solidFill>
        </p:spPr>
        <p:txBody>
          <a:bodyPr wrap="square" lIns="0" tIns="0" rIns="0" bIns="0" rtlCol="0"/>
          <a:lstStyle/>
          <a:p>
            <a:endParaRPr sz="2648"/>
          </a:p>
        </p:txBody>
      </p:sp>
      <p:sp>
        <p:nvSpPr>
          <p:cNvPr id="6" name="Fußzeilenplatzhalter 5">
            <a:extLst>
              <a:ext uri="{FF2B5EF4-FFF2-40B4-BE49-F238E27FC236}">
                <a16:creationId xmlns:a16="http://schemas.microsoft.com/office/drawing/2014/main" id="{4665A31E-F906-6349-ADD6-DF149A2A4DC2}"/>
              </a:ext>
            </a:extLst>
          </p:cNvPr>
          <p:cNvSpPr>
            <a:spLocks noGrp="1"/>
          </p:cNvSpPr>
          <p:nvPr>
            <p:ph type="ftr" sz="quarter" idx="11"/>
          </p:nvPr>
        </p:nvSpPr>
        <p:spPr>
          <a:xfrm>
            <a:off x="784800" y="11952000"/>
            <a:ext cx="0" cy="0"/>
          </a:xfrm>
          <a:prstGeom prst="rect">
            <a:avLst/>
          </a:prstGeom>
        </p:spPr>
        <p:txBody>
          <a:bodyPr lIns="0" tIns="0"/>
          <a:lstStyle>
            <a:lvl1pPr>
              <a:defRPr sz="2000" b="1" i="0">
                <a:solidFill>
                  <a:srgbClr val="00285A"/>
                </a:solidFill>
                <a:latin typeface="Roboto" panose="02000000000000000000" pitchFamily="2" charset="0"/>
                <a:ea typeface="Roboto" panose="02000000000000000000" pitchFamily="2" charset="0"/>
              </a:defRPr>
            </a:lvl1pPr>
          </a:lstStyle>
          <a:p>
            <a:r>
              <a:rPr lang="de-DE" dirty="0"/>
              <a:t> </a:t>
            </a:r>
          </a:p>
        </p:txBody>
      </p:sp>
      <p:sp>
        <p:nvSpPr>
          <p:cNvPr id="18" name="Inhaltsplatzhalter 7">
            <a:extLst>
              <a:ext uri="{FF2B5EF4-FFF2-40B4-BE49-F238E27FC236}">
                <a16:creationId xmlns:a16="http://schemas.microsoft.com/office/drawing/2014/main" id="{70DA19FD-D359-4B35-9B1F-9F4802DFFB5A}"/>
              </a:ext>
            </a:extLst>
          </p:cNvPr>
          <p:cNvSpPr>
            <a:spLocks noGrp="1"/>
          </p:cNvSpPr>
          <p:nvPr>
            <p:ph sz="quarter" idx="15" hasCustomPrompt="1"/>
          </p:nvPr>
        </p:nvSpPr>
        <p:spPr>
          <a:xfrm>
            <a:off x="13127310" y="261202"/>
            <a:ext cx="5486400" cy="255347"/>
          </a:xfrm>
          <a:prstGeom prst="rect">
            <a:avLst/>
          </a:prstGeom>
        </p:spPr>
        <p:txBody>
          <a:bodyPr/>
          <a:lstStyle>
            <a:lvl1pPr marL="0" indent="0">
              <a:buNone/>
              <a:defRPr sz="2000">
                <a:solidFill>
                  <a:srgbClr val="00285A"/>
                </a:solidFill>
                <a:latin typeface="Roboto Light" panose="02000000000000000000"/>
                <a:ea typeface="Roboto" panose="02000000000000000000" pitchFamily="2" charset="0"/>
                <a:cs typeface="Roboto" panose="02000000000000000000" pitchFamily="2" charset="0"/>
              </a:defRPr>
            </a:lvl1pPr>
          </a:lstStyle>
          <a:p>
            <a:pPr lvl="0"/>
            <a:r>
              <a:rPr lang="de-DE" dirty="0"/>
              <a:t>Titel des Kapitels</a:t>
            </a:r>
          </a:p>
          <a:p>
            <a:pPr lvl="1"/>
            <a:endParaRPr lang="de-DE" dirty="0"/>
          </a:p>
        </p:txBody>
      </p:sp>
      <p:sp>
        <p:nvSpPr>
          <p:cNvPr id="19" name="Inhaltsplatzhalter 7">
            <a:extLst>
              <a:ext uri="{FF2B5EF4-FFF2-40B4-BE49-F238E27FC236}">
                <a16:creationId xmlns:a16="http://schemas.microsoft.com/office/drawing/2014/main" id="{29DF15B6-D5F0-4A9F-8699-B7E41A26CB09}"/>
              </a:ext>
            </a:extLst>
          </p:cNvPr>
          <p:cNvSpPr>
            <a:spLocks noGrp="1"/>
          </p:cNvSpPr>
          <p:nvPr>
            <p:ph sz="quarter" idx="17" hasCustomPrompt="1"/>
          </p:nvPr>
        </p:nvSpPr>
        <p:spPr>
          <a:xfrm>
            <a:off x="797036" y="289207"/>
            <a:ext cx="5486400" cy="307777"/>
          </a:xfrm>
          <a:prstGeom prst="rect">
            <a:avLst/>
          </a:prstGeom>
        </p:spPr>
        <p:txBody>
          <a:bodyPr/>
          <a:lstStyle>
            <a:lvl1pPr marL="0" indent="0">
              <a:buNone/>
              <a:defRPr sz="2000" b="1">
                <a:solidFill>
                  <a:srgbClr val="00285A"/>
                </a:solidFill>
                <a:latin typeface="Roboto" panose="02000000000000000000" pitchFamily="2" charset="0"/>
                <a:ea typeface="Roboto" panose="02000000000000000000" pitchFamily="2" charset="0"/>
                <a:cs typeface="Roboto" panose="02000000000000000000" pitchFamily="2" charset="0"/>
              </a:defRPr>
            </a:lvl1pPr>
          </a:lstStyle>
          <a:p>
            <a:pPr lvl="0"/>
            <a:r>
              <a:rPr lang="de-DE" dirty="0"/>
              <a:t>Titel der Präsentation</a:t>
            </a:r>
          </a:p>
        </p:txBody>
      </p:sp>
      <p:sp>
        <p:nvSpPr>
          <p:cNvPr id="7" name="Bildplatzhalter 2">
            <a:extLst>
              <a:ext uri="{FF2B5EF4-FFF2-40B4-BE49-F238E27FC236}">
                <a16:creationId xmlns:a16="http://schemas.microsoft.com/office/drawing/2014/main" id="{90916150-72D3-7442-8D34-F59403FFAB6E}"/>
              </a:ext>
            </a:extLst>
          </p:cNvPr>
          <p:cNvSpPr>
            <a:spLocks noGrp="1"/>
          </p:cNvSpPr>
          <p:nvPr>
            <p:ph type="pic" sz="quarter" idx="14"/>
          </p:nvPr>
        </p:nvSpPr>
        <p:spPr>
          <a:xfrm>
            <a:off x="784225" y="1828800"/>
            <a:ext cx="22836188" cy="9349680"/>
          </a:xfrm>
          <a:prstGeom prst="rect">
            <a:avLst/>
          </a:prstGeom>
        </p:spPr>
        <p:txBody>
          <a:bodyPr/>
          <a:lstStyle/>
          <a:p>
            <a:r>
              <a:rPr lang="de-DE"/>
              <a:t>Bild durch Klicken auf Symbol hinzufügen</a:t>
            </a:r>
          </a:p>
        </p:txBody>
      </p:sp>
    </p:spTree>
    <p:extLst>
      <p:ext uri="{BB962C8B-B14F-4D97-AF65-F5344CB8AC3E}">
        <p14:creationId xmlns:p14="http://schemas.microsoft.com/office/powerpoint/2010/main" val="3635847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7_Inhalt papaya">
    <p:bg>
      <p:bgPr>
        <a:solidFill>
          <a:srgbClr val="FFFFFF"/>
        </a:solidFill>
        <a:effectLst/>
      </p:bgPr>
    </p:bg>
    <p:spTree>
      <p:nvGrpSpPr>
        <p:cNvPr id="1" name=""/>
        <p:cNvGrpSpPr/>
        <p:nvPr/>
      </p:nvGrpSpPr>
      <p:grpSpPr>
        <a:xfrm>
          <a:off x="0" y="0"/>
          <a:ext cx="0" cy="0"/>
          <a:chOff x="0" y="0"/>
          <a:chExt cx="0" cy="0"/>
        </a:xfrm>
      </p:grpSpPr>
      <p:sp>
        <p:nvSpPr>
          <p:cNvPr id="13" name="bg object 16">
            <a:extLst>
              <a:ext uri="{FF2B5EF4-FFF2-40B4-BE49-F238E27FC236}">
                <a16:creationId xmlns:a16="http://schemas.microsoft.com/office/drawing/2014/main" id="{0050FE98-9267-DF46-A09C-F145C9B63D12}"/>
              </a:ext>
            </a:extLst>
          </p:cNvPr>
          <p:cNvSpPr/>
          <p:nvPr userDrawn="1"/>
        </p:nvSpPr>
        <p:spPr>
          <a:xfrm>
            <a:off x="-1" y="864946"/>
            <a:ext cx="24382413" cy="10439317"/>
          </a:xfrm>
          <a:custGeom>
            <a:avLst/>
            <a:gdLst/>
            <a:ahLst/>
            <a:cxnLst/>
            <a:rect l="l" t="t" r="r" b="b"/>
            <a:pathLst>
              <a:path w="20104100" h="8585200">
                <a:moveTo>
                  <a:pt x="20104099" y="0"/>
                </a:moveTo>
                <a:lnTo>
                  <a:pt x="0" y="0"/>
                </a:lnTo>
                <a:lnTo>
                  <a:pt x="0" y="8584984"/>
                </a:lnTo>
                <a:lnTo>
                  <a:pt x="20104099" y="8584984"/>
                </a:lnTo>
                <a:lnTo>
                  <a:pt x="20104099" y="0"/>
                </a:lnTo>
                <a:close/>
              </a:path>
            </a:pathLst>
          </a:custGeom>
          <a:solidFill>
            <a:srgbClr val="FCE9E6"/>
          </a:solidFill>
        </p:spPr>
        <p:txBody>
          <a:bodyPr wrap="square" lIns="0" tIns="0" rIns="0" bIns="0" rtlCol="0"/>
          <a:lstStyle/>
          <a:p>
            <a:endParaRPr sz="2648"/>
          </a:p>
        </p:txBody>
      </p:sp>
      <p:sp>
        <p:nvSpPr>
          <p:cNvPr id="6" name="Fußzeilenplatzhalter 5">
            <a:extLst>
              <a:ext uri="{FF2B5EF4-FFF2-40B4-BE49-F238E27FC236}">
                <a16:creationId xmlns:a16="http://schemas.microsoft.com/office/drawing/2014/main" id="{4665A31E-F906-6349-ADD6-DF149A2A4DC2}"/>
              </a:ext>
            </a:extLst>
          </p:cNvPr>
          <p:cNvSpPr>
            <a:spLocks noGrp="1"/>
          </p:cNvSpPr>
          <p:nvPr>
            <p:ph type="ftr" sz="quarter" idx="11"/>
          </p:nvPr>
        </p:nvSpPr>
        <p:spPr>
          <a:xfrm>
            <a:off x="784800" y="11952000"/>
            <a:ext cx="0" cy="0"/>
          </a:xfrm>
          <a:prstGeom prst="rect">
            <a:avLst/>
          </a:prstGeom>
        </p:spPr>
        <p:txBody>
          <a:bodyPr lIns="0" tIns="0"/>
          <a:lstStyle>
            <a:lvl1pPr>
              <a:defRPr sz="2000" b="1" i="0">
                <a:solidFill>
                  <a:srgbClr val="00285A"/>
                </a:solidFill>
                <a:latin typeface="Roboto" panose="02000000000000000000" pitchFamily="2" charset="0"/>
                <a:ea typeface="Roboto" panose="02000000000000000000" pitchFamily="2" charset="0"/>
              </a:defRPr>
            </a:lvl1pPr>
          </a:lstStyle>
          <a:p>
            <a:r>
              <a:rPr lang="de-DE" dirty="0"/>
              <a:t> </a:t>
            </a:r>
          </a:p>
        </p:txBody>
      </p:sp>
      <p:sp>
        <p:nvSpPr>
          <p:cNvPr id="18" name="Inhaltsplatzhalter 7">
            <a:extLst>
              <a:ext uri="{FF2B5EF4-FFF2-40B4-BE49-F238E27FC236}">
                <a16:creationId xmlns:a16="http://schemas.microsoft.com/office/drawing/2014/main" id="{4CD5F750-D9CA-4672-8699-34A0F1468A5E}"/>
              </a:ext>
            </a:extLst>
          </p:cNvPr>
          <p:cNvSpPr>
            <a:spLocks noGrp="1"/>
          </p:cNvSpPr>
          <p:nvPr>
            <p:ph sz="quarter" idx="15" hasCustomPrompt="1"/>
          </p:nvPr>
        </p:nvSpPr>
        <p:spPr>
          <a:xfrm>
            <a:off x="13127310" y="261202"/>
            <a:ext cx="5486400" cy="255347"/>
          </a:xfrm>
          <a:prstGeom prst="rect">
            <a:avLst/>
          </a:prstGeom>
        </p:spPr>
        <p:txBody>
          <a:bodyPr/>
          <a:lstStyle>
            <a:lvl1pPr marL="0" indent="0">
              <a:buNone/>
              <a:defRPr sz="2000">
                <a:solidFill>
                  <a:srgbClr val="00285A"/>
                </a:solidFill>
                <a:latin typeface="Roboto Light" panose="02000000000000000000"/>
                <a:ea typeface="Roboto" panose="02000000000000000000" pitchFamily="2" charset="0"/>
                <a:cs typeface="Roboto" panose="02000000000000000000" pitchFamily="2" charset="0"/>
              </a:defRPr>
            </a:lvl1pPr>
          </a:lstStyle>
          <a:p>
            <a:pPr lvl="0"/>
            <a:r>
              <a:rPr lang="de-DE" dirty="0"/>
              <a:t>Titel des Kapitels</a:t>
            </a:r>
          </a:p>
          <a:p>
            <a:pPr lvl="1"/>
            <a:endParaRPr lang="de-DE" dirty="0"/>
          </a:p>
        </p:txBody>
      </p:sp>
      <p:sp>
        <p:nvSpPr>
          <p:cNvPr id="19" name="Inhaltsplatzhalter 7">
            <a:extLst>
              <a:ext uri="{FF2B5EF4-FFF2-40B4-BE49-F238E27FC236}">
                <a16:creationId xmlns:a16="http://schemas.microsoft.com/office/drawing/2014/main" id="{4F5F3E3D-508A-4B45-898D-A0F2CD70323A}"/>
              </a:ext>
            </a:extLst>
          </p:cNvPr>
          <p:cNvSpPr>
            <a:spLocks noGrp="1"/>
          </p:cNvSpPr>
          <p:nvPr>
            <p:ph sz="quarter" idx="17" hasCustomPrompt="1"/>
          </p:nvPr>
        </p:nvSpPr>
        <p:spPr>
          <a:xfrm>
            <a:off x="797036" y="289207"/>
            <a:ext cx="5486400" cy="307777"/>
          </a:xfrm>
          <a:prstGeom prst="rect">
            <a:avLst/>
          </a:prstGeom>
        </p:spPr>
        <p:txBody>
          <a:bodyPr/>
          <a:lstStyle>
            <a:lvl1pPr marL="0" indent="0">
              <a:buNone/>
              <a:defRPr sz="2000" b="1">
                <a:solidFill>
                  <a:srgbClr val="00285A"/>
                </a:solidFill>
                <a:latin typeface="Roboto" panose="02000000000000000000" pitchFamily="2" charset="0"/>
                <a:ea typeface="Roboto" panose="02000000000000000000" pitchFamily="2" charset="0"/>
                <a:cs typeface="Roboto" panose="02000000000000000000" pitchFamily="2" charset="0"/>
              </a:defRPr>
            </a:lvl1pPr>
          </a:lstStyle>
          <a:p>
            <a:pPr lvl="0"/>
            <a:r>
              <a:rPr lang="de-DE" dirty="0"/>
              <a:t>Titel der Präsentation</a:t>
            </a:r>
          </a:p>
        </p:txBody>
      </p:sp>
      <p:sp>
        <p:nvSpPr>
          <p:cNvPr id="7" name="Bildplatzhalter 2">
            <a:extLst>
              <a:ext uri="{FF2B5EF4-FFF2-40B4-BE49-F238E27FC236}">
                <a16:creationId xmlns:a16="http://schemas.microsoft.com/office/drawing/2014/main" id="{90916150-72D3-7442-8D34-F59403FFAB6E}"/>
              </a:ext>
            </a:extLst>
          </p:cNvPr>
          <p:cNvSpPr>
            <a:spLocks noGrp="1"/>
          </p:cNvSpPr>
          <p:nvPr>
            <p:ph type="pic" sz="quarter" idx="14"/>
          </p:nvPr>
        </p:nvSpPr>
        <p:spPr>
          <a:xfrm>
            <a:off x="784225" y="1828800"/>
            <a:ext cx="22836188" cy="9349680"/>
          </a:xfrm>
          <a:prstGeom prst="rect">
            <a:avLst/>
          </a:prstGeom>
        </p:spPr>
        <p:txBody>
          <a:bodyPr/>
          <a:lstStyle/>
          <a:p>
            <a:r>
              <a:rPr lang="de-DE"/>
              <a:t>Bild durch Klicken auf Symbol hinzufügen</a:t>
            </a:r>
          </a:p>
        </p:txBody>
      </p:sp>
    </p:spTree>
    <p:extLst>
      <p:ext uri="{BB962C8B-B14F-4D97-AF65-F5344CB8AC3E}">
        <p14:creationId xmlns:p14="http://schemas.microsoft.com/office/powerpoint/2010/main" val="3870414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olie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54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8A78B4C1-AD74-43B5-8E67-3D311EB4CB2B}" type="slidenum">
              <a:t>‹Nr.›</a:t>
            </a:fld>
            <a:endParaRPr/>
          </a:p>
        </p:txBody>
      </p:sp>
      <p:sp>
        <p:nvSpPr>
          <p:cNvPr id="4" name="PlaceHolder 3"/>
          <p:cNvSpPr>
            <a:spLocks noGrp="1"/>
          </p:cNvSpPr>
          <p:nvPr>
            <p:ph type="dt" idx="7"/>
          </p:nvPr>
        </p:nvSpPr>
        <p:spPr/>
        <p:txBody>
          <a:bodyPr/>
          <a:lstStyle/>
          <a:p>
            <a:endParaRPr/>
          </a:p>
        </p:txBody>
      </p:sp>
    </p:spTree>
    <p:extLst>
      <p:ext uri="{BB962C8B-B14F-4D97-AF65-F5344CB8AC3E}">
        <p14:creationId xmlns:p14="http://schemas.microsoft.com/office/powerpoint/2010/main" val="3729870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1_Titel papaya">
    <p:bg>
      <p:bgPr>
        <a:solidFill>
          <a:srgbClr val="F9CBB3"/>
        </a:solidFill>
        <a:effectLst/>
      </p:bgPr>
    </p:bg>
    <p:spTree>
      <p:nvGrpSpPr>
        <p:cNvPr id="1" name=""/>
        <p:cNvGrpSpPr/>
        <p:nvPr/>
      </p:nvGrpSpPr>
      <p:grpSpPr>
        <a:xfrm>
          <a:off x="0" y="0"/>
          <a:ext cx="0" cy="0"/>
          <a:chOff x="0" y="0"/>
          <a:chExt cx="0" cy="0"/>
        </a:xfrm>
      </p:grpSpPr>
      <p:sp>
        <p:nvSpPr>
          <p:cNvPr id="14" name="Bildplatzhalter 10">
            <a:extLst>
              <a:ext uri="{FF2B5EF4-FFF2-40B4-BE49-F238E27FC236}">
                <a16:creationId xmlns:a16="http://schemas.microsoft.com/office/drawing/2014/main" id="{CD55605E-AD4B-F74B-A1A8-C26FE1545B18}"/>
              </a:ext>
            </a:extLst>
          </p:cNvPr>
          <p:cNvSpPr>
            <a:spLocks noGrp="1"/>
          </p:cNvSpPr>
          <p:nvPr>
            <p:ph type="pic" sz="quarter" idx="11"/>
          </p:nvPr>
        </p:nvSpPr>
        <p:spPr>
          <a:xfrm>
            <a:off x="8460000" y="1972800"/>
            <a:ext cx="15912000" cy="6314400"/>
          </a:xfrm>
          <a:prstGeom prst="rect">
            <a:avLst/>
          </a:prstGeom>
        </p:spPr>
        <p:txBody>
          <a:bodyPr/>
          <a:lstStyle/>
          <a:p>
            <a:r>
              <a:rPr lang="de-DE"/>
              <a:t>Bild durch Klicken auf Symbol hinzufügen</a:t>
            </a:r>
          </a:p>
        </p:txBody>
      </p:sp>
      <p:sp>
        <p:nvSpPr>
          <p:cNvPr id="15" name="Rechteck 14">
            <a:extLst>
              <a:ext uri="{FF2B5EF4-FFF2-40B4-BE49-F238E27FC236}">
                <a16:creationId xmlns:a16="http://schemas.microsoft.com/office/drawing/2014/main" id="{FC532D39-7B5A-B546-ACF2-0BD80FA9C06E}"/>
              </a:ext>
            </a:extLst>
          </p:cNvPr>
          <p:cNvSpPr/>
          <p:nvPr userDrawn="1"/>
        </p:nvSpPr>
        <p:spPr>
          <a:xfrm>
            <a:off x="1008000" y="7027200"/>
            <a:ext cx="7452000" cy="2527200"/>
          </a:xfrm>
          <a:prstGeom prst="rect">
            <a:avLst/>
          </a:prstGeom>
          <a:solidFill>
            <a:srgbClr val="5D6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648"/>
          </a:p>
        </p:txBody>
      </p:sp>
      <p:sp>
        <p:nvSpPr>
          <p:cNvPr id="2" name="Holder 2"/>
          <p:cNvSpPr>
            <a:spLocks noGrp="1"/>
          </p:cNvSpPr>
          <p:nvPr>
            <p:ph type="title" hasCustomPrompt="1"/>
          </p:nvPr>
        </p:nvSpPr>
        <p:spPr>
          <a:xfrm>
            <a:off x="2195999" y="2858393"/>
            <a:ext cx="21197193" cy="3847207"/>
          </a:xfrm>
          <a:prstGeom prst="rect">
            <a:avLst/>
          </a:prstGeom>
        </p:spPr>
        <p:txBody>
          <a:bodyPr lIns="0" tIns="0" rIns="0" bIns="0"/>
          <a:lstStyle>
            <a:lvl1pPr defTabSz="3330000">
              <a:lnSpc>
                <a:spcPts val="15000"/>
              </a:lnSpc>
              <a:defRPr sz="14000" b="1" i="0">
                <a:solidFill>
                  <a:srgbClr val="002B5C"/>
                </a:solidFill>
                <a:latin typeface="Exo SemiBold" pitchFamily="2" charset="0"/>
                <a:ea typeface="Roboto" panose="02000000000000000000" pitchFamily="2" charset="0"/>
                <a:cs typeface="Exo SemiBold" pitchFamily="2" charset="0"/>
              </a:defRPr>
            </a:lvl1pPr>
          </a:lstStyle>
          <a:p>
            <a:r>
              <a:rPr lang="de-DE" dirty="0"/>
              <a:t>Titel der</a:t>
            </a:r>
            <a:br>
              <a:rPr lang="de-DE" dirty="0"/>
            </a:br>
            <a:r>
              <a:rPr lang="de-DE" dirty="0"/>
              <a:t>	Präsentation</a:t>
            </a:r>
            <a:endParaRPr dirty="0"/>
          </a:p>
        </p:txBody>
      </p:sp>
      <p:sp>
        <p:nvSpPr>
          <p:cNvPr id="11" name="Holder 3">
            <a:extLst>
              <a:ext uri="{FF2B5EF4-FFF2-40B4-BE49-F238E27FC236}">
                <a16:creationId xmlns:a16="http://schemas.microsoft.com/office/drawing/2014/main" id="{11AA29C4-97FB-CE44-BCD4-2CBB27A5FA72}"/>
              </a:ext>
            </a:extLst>
          </p:cNvPr>
          <p:cNvSpPr>
            <a:spLocks noGrp="1"/>
          </p:cNvSpPr>
          <p:nvPr>
            <p:ph type="subTitle" idx="4" hasCustomPrompt="1"/>
          </p:nvPr>
        </p:nvSpPr>
        <p:spPr>
          <a:xfrm>
            <a:off x="2195999" y="7391400"/>
            <a:ext cx="5004745" cy="1679724"/>
          </a:xfrm>
          <a:prstGeom prst="rect">
            <a:avLst/>
          </a:prstGeom>
        </p:spPr>
        <p:txBody>
          <a:bodyPr wrap="square" lIns="0" tIns="0" rIns="0" bIns="0">
            <a:noAutofit/>
          </a:bodyPr>
          <a:lstStyle>
            <a:lvl1pPr>
              <a:defRPr sz="5400" b="0" i="0">
                <a:solidFill>
                  <a:srgbClr val="FFFFFF"/>
                </a:solidFill>
                <a:latin typeface="Roboto" panose="02000000000000000000" pitchFamily="2" charset="0"/>
                <a:ea typeface="Roboto" panose="02000000000000000000" pitchFamily="2" charset="0"/>
              </a:defRPr>
            </a:lvl1pPr>
          </a:lstStyle>
          <a:p>
            <a:r>
              <a:rPr lang="de-DE" dirty="0"/>
              <a:t>Sitzung vom </a:t>
            </a:r>
            <a:fld id="{86798257-DC8A-2541-8EEB-9B744591AA69}" type="datetime1">
              <a:rPr lang="de-DE" smtClean="0"/>
              <a:t>17.03.21</a:t>
            </a:fld>
            <a:endParaRPr dirty="0"/>
          </a:p>
        </p:txBody>
      </p:sp>
    </p:spTree>
    <p:extLst>
      <p:ext uri="{BB962C8B-B14F-4D97-AF65-F5344CB8AC3E}">
        <p14:creationId xmlns:p14="http://schemas.microsoft.com/office/powerpoint/2010/main" val="4237246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2_Schlussfolie blau">
    <p:bg>
      <p:bgPr>
        <a:solidFill>
          <a:srgbClr val="F2F4F7"/>
        </a:solidFill>
        <a:effectLst/>
      </p:bgPr>
    </p:bg>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3B370945-99C8-8E45-A85B-5FFFCC7D8D53}"/>
              </a:ext>
            </a:extLst>
          </p:cNvPr>
          <p:cNvSpPr/>
          <p:nvPr userDrawn="1"/>
        </p:nvSpPr>
        <p:spPr>
          <a:xfrm>
            <a:off x="9648000" y="1944000"/>
            <a:ext cx="5029200" cy="1295400"/>
          </a:xfrm>
          <a:prstGeom prst="rect">
            <a:avLst/>
          </a:prstGeom>
          <a:solidFill>
            <a:srgbClr val="667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extLst>
              <a:ext uri="{FF2B5EF4-FFF2-40B4-BE49-F238E27FC236}">
                <a16:creationId xmlns:a16="http://schemas.microsoft.com/office/drawing/2014/main" id="{66530678-86E0-B147-9365-DF54F5859D2F}"/>
              </a:ext>
            </a:extLst>
          </p:cNvPr>
          <p:cNvSpPr txBox="1"/>
          <p:nvPr userDrawn="1"/>
        </p:nvSpPr>
        <p:spPr>
          <a:xfrm>
            <a:off x="10972006" y="2475011"/>
            <a:ext cx="2667000" cy="307777"/>
          </a:xfrm>
          <a:prstGeom prst="rect">
            <a:avLst/>
          </a:prstGeom>
          <a:noFill/>
        </p:spPr>
        <p:txBody>
          <a:bodyPr wrap="square" lIns="0" tIns="0" rIns="0" bIns="0" rtlCol="0">
            <a:spAutoFit/>
          </a:bodyPr>
          <a:lstStyle/>
          <a:p>
            <a:r>
              <a:rPr lang="de-DE" sz="2000" b="1" i="0" dirty="0">
                <a:solidFill>
                  <a:srgbClr val="FFFFFF"/>
                </a:solidFill>
                <a:latin typeface="Roboto" panose="02000000000000000000" pitchFamily="2" charset="0"/>
                <a:ea typeface="Roboto" panose="02000000000000000000" pitchFamily="2" charset="0"/>
              </a:rPr>
              <a:t>Förderung</a:t>
            </a:r>
          </a:p>
        </p:txBody>
      </p:sp>
      <p:sp>
        <p:nvSpPr>
          <p:cNvPr id="27" name="Rechteck 26">
            <a:extLst>
              <a:ext uri="{FF2B5EF4-FFF2-40B4-BE49-F238E27FC236}">
                <a16:creationId xmlns:a16="http://schemas.microsoft.com/office/drawing/2014/main" id="{0C65F26F-D612-034F-9691-3DBAE69E4CF5}"/>
              </a:ext>
            </a:extLst>
          </p:cNvPr>
          <p:cNvSpPr/>
          <p:nvPr userDrawn="1"/>
        </p:nvSpPr>
        <p:spPr>
          <a:xfrm>
            <a:off x="9648000" y="3240000"/>
            <a:ext cx="14705807" cy="50292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a:extLst>
              <a:ext uri="{FF2B5EF4-FFF2-40B4-BE49-F238E27FC236}">
                <a16:creationId xmlns:a16="http://schemas.microsoft.com/office/drawing/2014/main" id="{F1AD98B5-CAD4-8F49-88B2-AAD21788BED9}"/>
              </a:ext>
            </a:extLst>
          </p:cNvPr>
          <p:cNvSpPr txBox="1"/>
          <p:nvPr userDrawn="1"/>
        </p:nvSpPr>
        <p:spPr>
          <a:xfrm>
            <a:off x="972000" y="6300000"/>
            <a:ext cx="4701157" cy="3298275"/>
          </a:xfrm>
          <a:prstGeom prst="rect">
            <a:avLst/>
          </a:prstGeom>
          <a:noFill/>
        </p:spPr>
        <p:txBody>
          <a:bodyPr wrap="square" lIns="0" tIns="0" rIns="0" bIns="0" rtlCol="0">
            <a:spAutoFit/>
          </a:bodyPr>
          <a:lstStyle/>
          <a:p>
            <a:pPr>
              <a:lnSpc>
                <a:spcPts val="3320"/>
              </a:lnSpc>
            </a:pPr>
            <a:r>
              <a:rPr lang="de-DE" sz="2600" b="1" i="0" kern="1200" dirty="0">
                <a:solidFill>
                  <a:srgbClr val="FF000F"/>
                </a:solidFill>
                <a:effectLst/>
                <a:latin typeface="Roboto" panose="02000000000000000000" pitchFamily="2" charset="0"/>
                <a:ea typeface="Roboto" panose="02000000000000000000" pitchFamily="2" charset="0"/>
                <a:cs typeface="+mn-cs"/>
              </a:rPr>
              <a:t>Bundesarbeitskreis </a:t>
            </a:r>
          </a:p>
          <a:p>
            <a:pPr>
              <a:lnSpc>
                <a:spcPts val="3320"/>
              </a:lnSpc>
            </a:pPr>
            <a:r>
              <a:rPr lang="de-DE" sz="2600" b="1" i="0" kern="1200" dirty="0">
                <a:solidFill>
                  <a:srgbClr val="FF000F"/>
                </a:solidFill>
                <a:effectLst/>
                <a:latin typeface="Roboto" panose="02000000000000000000" pitchFamily="2" charset="0"/>
                <a:ea typeface="Roboto" panose="02000000000000000000" pitchFamily="2" charset="0"/>
                <a:cs typeface="+mn-cs"/>
              </a:rPr>
              <a:t>Arbeit und Leben e.V.</a:t>
            </a:r>
          </a:p>
          <a:p>
            <a:pPr>
              <a:lnSpc>
                <a:spcPts val="3320"/>
              </a:lnSpc>
            </a:pPr>
            <a:r>
              <a:rPr lang="de-DE" sz="2600" b="0" i="0" kern="1200" dirty="0" err="1">
                <a:solidFill>
                  <a:srgbClr val="FF000F"/>
                </a:solidFill>
                <a:effectLst/>
                <a:latin typeface="Roboto" panose="02000000000000000000" pitchFamily="2" charset="0"/>
                <a:ea typeface="Roboto" panose="02000000000000000000" pitchFamily="2" charset="0"/>
                <a:cs typeface="+mn-cs"/>
              </a:rPr>
              <a:t>Robertstraße</a:t>
            </a:r>
            <a:r>
              <a:rPr lang="de-DE" sz="2600" b="0" i="0" kern="1200" dirty="0">
                <a:solidFill>
                  <a:srgbClr val="FF000F"/>
                </a:solidFill>
                <a:effectLst/>
                <a:latin typeface="Roboto" panose="02000000000000000000" pitchFamily="2" charset="0"/>
                <a:ea typeface="Roboto" panose="02000000000000000000" pitchFamily="2" charset="0"/>
                <a:cs typeface="+mn-cs"/>
              </a:rPr>
              <a:t> 5a</a:t>
            </a:r>
          </a:p>
          <a:p>
            <a:pPr>
              <a:lnSpc>
                <a:spcPts val="3320"/>
              </a:lnSpc>
            </a:pPr>
            <a:r>
              <a:rPr lang="de-DE" sz="2600" b="0" i="0" kern="1200" dirty="0">
                <a:solidFill>
                  <a:srgbClr val="FF000F"/>
                </a:solidFill>
                <a:effectLst/>
                <a:latin typeface="Roboto" panose="02000000000000000000" pitchFamily="2" charset="0"/>
                <a:ea typeface="Roboto" panose="02000000000000000000" pitchFamily="2" charset="0"/>
                <a:cs typeface="+mn-cs"/>
              </a:rPr>
              <a:t>42107 Wuppertal</a:t>
            </a:r>
          </a:p>
          <a:p>
            <a:pPr>
              <a:lnSpc>
                <a:spcPts val="3320"/>
              </a:lnSpc>
            </a:pPr>
            <a:endParaRPr lang="de-DE" sz="2600" b="0" i="0" kern="1200" dirty="0">
              <a:solidFill>
                <a:srgbClr val="FF000F"/>
              </a:solidFill>
              <a:effectLst/>
              <a:latin typeface="Roboto" panose="02000000000000000000" pitchFamily="2" charset="0"/>
              <a:ea typeface="Roboto" panose="02000000000000000000" pitchFamily="2" charset="0"/>
              <a:cs typeface="+mn-cs"/>
            </a:endParaRPr>
          </a:p>
          <a:p>
            <a:pPr>
              <a:lnSpc>
                <a:spcPts val="3320"/>
              </a:lnSpc>
            </a:pPr>
            <a:r>
              <a:rPr lang="de-DE" sz="2600" b="0" i="0" kern="1200" dirty="0">
                <a:solidFill>
                  <a:srgbClr val="FF000F"/>
                </a:solidFill>
                <a:effectLst/>
                <a:latin typeface="Roboto" panose="02000000000000000000" pitchFamily="2" charset="0"/>
                <a:ea typeface="Roboto" panose="02000000000000000000" pitchFamily="2" charset="0"/>
                <a:cs typeface="+mn-cs"/>
              </a:rPr>
              <a:t>bildung@arbeitundleben.de</a:t>
            </a:r>
          </a:p>
          <a:p>
            <a:pPr>
              <a:lnSpc>
                <a:spcPts val="3320"/>
              </a:lnSpc>
            </a:pPr>
            <a:r>
              <a:rPr lang="de-DE" sz="2600" b="0" i="0" kern="1200" dirty="0" err="1">
                <a:solidFill>
                  <a:srgbClr val="FF000F"/>
                </a:solidFill>
                <a:effectLst/>
                <a:latin typeface="Roboto" panose="02000000000000000000" pitchFamily="2" charset="0"/>
                <a:ea typeface="Roboto" panose="02000000000000000000" pitchFamily="2" charset="0"/>
                <a:cs typeface="+mn-cs"/>
              </a:rPr>
              <a:t>www.arbeitundleben.de</a:t>
            </a:r>
            <a:endParaRPr lang="de-DE" sz="2600" b="0" i="0" kern="1200" dirty="0">
              <a:solidFill>
                <a:srgbClr val="FF000F"/>
              </a:solidFill>
              <a:effectLst/>
              <a:latin typeface="Roboto" panose="02000000000000000000" pitchFamily="2" charset="0"/>
              <a:ea typeface="Roboto" panose="02000000000000000000" pitchFamily="2" charset="0"/>
              <a:cs typeface="+mn-cs"/>
            </a:endParaRPr>
          </a:p>
          <a:p>
            <a:endParaRPr lang="de-DE" dirty="0"/>
          </a:p>
        </p:txBody>
      </p:sp>
    </p:spTree>
    <p:extLst>
      <p:ext uri="{BB962C8B-B14F-4D97-AF65-F5344CB8AC3E}">
        <p14:creationId xmlns:p14="http://schemas.microsoft.com/office/powerpoint/2010/main" val="906556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2_Schlussfolie weiß">
    <p:bg>
      <p:bgPr>
        <a:solidFill>
          <a:srgbClr val="FFFFFF"/>
        </a:solidFill>
        <a:effectLst/>
      </p:bgPr>
    </p:bg>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3B370945-99C8-8E45-A85B-5FFFCC7D8D53}"/>
              </a:ext>
            </a:extLst>
          </p:cNvPr>
          <p:cNvSpPr/>
          <p:nvPr userDrawn="1"/>
        </p:nvSpPr>
        <p:spPr>
          <a:xfrm>
            <a:off x="9648000" y="1944000"/>
            <a:ext cx="5029200" cy="1295400"/>
          </a:xfrm>
          <a:prstGeom prst="rect">
            <a:avLst/>
          </a:prstGeom>
          <a:solidFill>
            <a:srgbClr val="667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extLst>
              <a:ext uri="{FF2B5EF4-FFF2-40B4-BE49-F238E27FC236}">
                <a16:creationId xmlns:a16="http://schemas.microsoft.com/office/drawing/2014/main" id="{66530678-86E0-B147-9365-DF54F5859D2F}"/>
              </a:ext>
            </a:extLst>
          </p:cNvPr>
          <p:cNvSpPr txBox="1"/>
          <p:nvPr userDrawn="1"/>
        </p:nvSpPr>
        <p:spPr>
          <a:xfrm>
            <a:off x="10972006" y="2475011"/>
            <a:ext cx="2667000" cy="307777"/>
          </a:xfrm>
          <a:prstGeom prst="rect">
            <a:avLst/>
          </a:prstGeom>
          <a:noFill/>
        </p:spPr>
        <p:txBody>
          <a:bodyPr wrap="square" lIns="0" tIns="0" rIns="0" bIns="0" rtlCol="0">
            <a:spAutoFit/>
          </a:bodyPr>
          <a:lstStyle/>
          <a:p>
            <a:r>
              <a:rPr lang="de-DE" sz="2000" b="1" i="0" dirty="0">
                <a:solidFill>
                  <a:srgbClr val="FFFFFF"/>
                </a:solidFill>
                <a:latin typeface="Roboto" panose="02000000000000000000" pitchFamily="2" charset="0"/>
                <a:ea typeface="Roboto" panose="02000000000000000000" pitchFamily="2" charset="0"/>
              </a:rPr>
              <a:t>Förderung</a:t>
            </a:r>
          </a:p>
        </p:txBody>
      </p:sp>
      <p:sp>
        <p:nvSpPr>
          <p:cNvPr id="27" name="Rechteck 26">
            <a:extLst>
              <a:ext uri="{FF2B5EF4-FFF2-40B4-BE49-F238E27FC236}">
                <a16:creationId xmlns:a16="http://schemas.microsoft.com/office/drawing/2014/main" id="{0C65F26F-D612-034F-9691-3DBAE69E4CF5}"/>
              </a:ext>
            </a:extLst>
          </p:cNvPr>
          <p:cNvSpPr/>
          <p:nvPr userDrawn="1"/>
        </p:nvSpPr>
        <p:spPr>
          <a:xfrm>
            <a:off x="9648000" y="3240000"/>
            <a:ext cx="14705807" cy="5029201"/>
          </a:xfrm>
          <a:prstGeom prst="rect">
            <a:avLst/>
          </a:prstGeom>
          <a:solidFill>
            <a:srgbClr val="FFFFFF"/>
          </a:solidFill>
          <a:ln>
            <a:solidFill>
              <a:srgbClr val="CCD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a:extLst>
              <a:ext uri="{FF2B5EF4-FFF2-40B4-BE49-F238E27FC236}">
                <a16:creationId xmlns:a16="http://schemas.microsoft.com/office/drawing/2014/main" id="{F1AD98B5-CAD4-8F49-88B2-AAD21788BED9}"/>
              </a:ext>
            </a:extLst>
          </p:cNvPr>
          <p:cNvSpPr txBox="1"/>
          <p:nvPr userDrawn="1"/>
        </p:nvSpPr>
        <p:spPr>
          <a:xfrm>
            <a:off x="972000" y="6300000"/>
            <a:ext cx="4701157" cy="3298275"/>
          </a:xfrm>
          <a:prstGeom prst="rect">
            <a:avLst/>
          </a:prstGeom>
          <a:noFill/>
        </p:spPr>
        <p:txBody>
          <a:bodyPr wrap="square" lIns="0" tIns="0" rIns="0" bIns="0" rtlCol="0">
            <a:spAutoFit/>
          </a:bodyPr>
          <a:lstStyle/>
          <a:p>
            <a:pPr>
              <a:lnSpc>
                <a:spcPts val="3320"/>
              </a:lnSpc>
            </a:pPr>
            <a:r>
              <a:rPr lang="de-DE" sz="2600" b="1" i="0" kern="1200" dirty="0">
                <a:solidFill>
                  <a:srgbClr val="FF000F"/>
                </a:solidFill>
                <a:effectLst/>
                <a:latin typeface="Roboto" panose="02000000000000000000" pitchFamily="2" charset="0"/>
                <a:ea typeface="Roboto" panose="02000000000000000000" pitchFamily="2" charset="0"/>
                <a:cs typeface="+mn-cs"/>
              </a:rPr>
              <a:t>Bundesarbeitskreis </a:t>
            </a:r>
          </a:p>
          <a:p>
            <a:pPr>
              <a:lnSpc>
                <a:spcPts val="3320"/>
              </a:lnSpc>
            </a:pPr>
            <a:r>
              <a:rPr lang="de-DE" sz="2600" b="1" i="0" kern="1200" dirty="0">
                <a:solidFill>
                  <a:srgbClr val="FF000F"/>
                </a:solidFill>
                <a:effectLst/>
                <a:latin typeface="Roboto" panose="02000000000000000000" pitchFamily="2" charset="0"/>
                <a:ea typeface="Roboto" panose="02000000000000000000" pitchFamily="2" charset="0"/>
                <a:cs typeface="+mn-cs"/>
              </a:rPr>
              <a:t>Arbeit und Leben e.V.</a:t>
            </a:r>
          </a:p>
          <a:p>
            <a:pPr>
              <a:lnSpc>
                <a:spcPts val="3320"/>
              </a:lnSpc>
            </a:pPr>
            <a:r>
              <a:rPr lang="de-DE" sz="2600" b="0" i="0" kern="1200" dirty="0" err="1">
                <a:solidFill>
                  <a:srgbClr val="FF000F"/>
                </a:solidFill>
                <a:effectLst/>
                <a:latin typeface="Roboto" panose="02000000000000000000" pitchFamily="2" charset="0"/>
                <a:ea typeface="Roboto" panose="02000000000000000000" pitchFamily="2" charset="0"/>
                <a:cs typeface="+mn-cs"/>
              </a:rPr>
              <a:t>Robertstraße</a:t>
            </a:r>
            <a:r>
              <a:rPr lang="de-DE" sz="2600" b="0" i="0" kern="1200" dirty="0">
                <a:solidFill>
                  <a:srgbClr val="FF000F"/>
                </a:solidFill>
                <a:effectLst/>
                <a:latin typeface="Roboto" panose="02000000000000000000" pitchFamily="2" charset="0"/>
                <a:ea typeface="Roboto" panose="02000000000000000000" pitchFamily="2" charset="0"/>
                <a:cs typeface="+mn-cs"/>
              </a:rPr>
              <a:t> 5a</a:t>
            </a:r>
          </a:p>
          <a:p>
            <a:pPr>
              <a:lnSpc>
                <a:spcPts val="3320"/>
              </a:lnSpc>
            </a:pPr>
            <a:r>
              <a:rPr lang="de-DE" sz="2600" b="0" i="0" kern="1200" dirty="0">
                <a:solidFill>
                  <a:srgbClr val="FF000F"/>
                </a:solidFill>
                <a:effectLst/>
                <a:latin typeface="Roboto" panose="02000000000000000000" pitchFamily="2" charset="0"/>
                <a:ea typeface="Roboto" panose="02000000000000000000" pitchFamily="2" charset="0"/>
                <a:cs typeface="+mn-cs"/>
              </a:rPr>
              <a:t>42107 Wuppertal</a:t>
            </a:r>
          </a:p>
          <a:p>
            <a:pPr>
              <a:lnSpc>
                <a:spcPts val="3320"/>
              </a:lnSpc>
            </a:pPr>
            <a:endParaRPr lang="de-DE" sz="2600" b="0" i="0" kern="1200" dirty="0">
              <a:solidFill>
                <a:srgbClr val="FF000F"/>
              </a:solidFill>
              <a:effectLst/>
              <a:latin typeface="Roboto" panose="02000000000000000000" pitchFamily="2" charset="0"/>
              <a:ea typeface="Roboto" panose="02000000000000000000" pitchFamily="2" charset="0"/>
              <a:cs typeface="+mn-cs"/>
            </a:endParaRPr>
          </a:p>
          <a:p>
            <a:pPr>
              <a:lnSpc>
                <a:spcPts val="3320"/>
              </a:lnSpc>
            </a:pPr>
            <a:r>
              <a:rPr lang="de-DE" sz="2600" b="0" i="0" kern="1200" dirty="0">
                <a:solidFill>
                  <a:srgbClr val="FF000F"/>
                </a:solidFill>
                <a:effectLst/>
                <a:latin typeface="Roboto" panose="02000000000000000000" pitchFamily="2" charset="0"/>
                <a:ea typeface="Roboto" panose="02000000000000000000" pitchFamily="2" charset="0"/>
                <a:cs typeface="+mn-cs"/>
              </a:rPr>
              <a:t>bildung@arbeitundleben.de</a:t>
            </a:r>
          </a:p>
          <a:p>
            <a:pPr>
              <a:lnSpc>
                <a:spcPts val="3320"/>
              </a:lnSpc>
            </a:pPr>
            <a:r>
              <a:rPr lang="de-DE" sz="2600" b="0" i="0" kern="1200" dirty="0" err="1">
                <a:solidFill>
                  <a:srgbClr val="FF000F"/>
                </a:solidFill>
                <a:effectLst/>
                <a:latin typeface="Roboto" panose="02000000000000000000" pitchFamily="2" charset="0"/>
                <a:ea typeface="Roboto" panose="02000000000000000000" pitchFamily="2" charset="0"/>
                <a:cs typeface="+mn-cs"/>
              </a:rPr>
              <a:t>www.arbeitundleben.de</a:t>
            </a:r>
            <a:endParaRPr lang="de-DE" sz="2600" b="0" i="0" kern="1200" dirty="0">
              <a:solidFill>
                <a:srgbClr val="FF000F"/>
              </a:solidFill>
              <a:effectLst/>
              <a:latin typeface="Roboto" panose="02000000000000000000" pitchFamily="2" charset="0"/>
              <a:ea typeface="Roboto" panose="02000000000000000000" pitchFamily="2" charset="0"/>
              <a:cs typeface="+mn-cs"/>
            </a:endParaRPr>
          </a:p>
          <a:p>
            <a:endParaRPr lang="de-DE" dirty="0"/>
          </a:p>
        </p:txBody>
      </p:sp>
    </p:spTree>
    <p:extLst>
      <p:ext uri="{BB962C8B-B14F-4D97-AF65-F5344CB8AC3E}">
        <p14:creationId xmlns:p14="http://schemas.microsoft.com/office/powerpoint/2010/main" val="4205905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_Schlussfolie papaya">
    <p:bg>
      <p:bgPr>
        <a:solidFill>
          <a:srgbClr val="FCE9E6"/>
        </a:solidFill>
        <a:effectLst/>
      </p:bgPr>
    </p:bg>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3B370945-99C8-8E45-A85B-5FFFCC7D8D53}"/>
              </a:ext>
            </a:extLst>
          </p:cNvPr>
          <p:cNvSpPr/>
          <p:nvPr userDrawn="1"/>
        </p:nvSpPr>
        <p:spPr>
          <a:xfrm>
            <a:off x="9648000" y="1944000"/>
            <a:ext cx="5029200" cy="1295400"/>
          </a:xfrm>
          <a:prstGeom prst="rect">
            <a:avLst/>
          </a:prstGeom>
          <a:solidFill>
            <a:srgbClr val="667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extLst>
              <a:ext uri="{FF2B5EF4-FFF2-40B4-BE49-F238E27FC236}">
                <a16:creationId xmlns:a16="http://schemas.microsoft.com/office/drawing/2014/main" id="{66530678-86E0-B147-9365-DF54F5859D2F}"/>
              </a:ext>
            </a:extLst>
          </p:cNvPr>
          <p:cNvSpPr txBox="1"/>
          <p:nvPr userDrawn="1"/>
        </p:nvSpPr>
        <p:spPr>
          <a:xfrm>
            <a:off x="10972006" y="2475011"/>
            <a:ext cx="2667000" cy="307777"/>
          </a:xfrm>
          <a:prstGeom prst="rect">
            <a:avLst/>
          </a:prstGeom>
          <a:noFill/>
        </p:spPr>
        <p:txBody>
          <a:bodyPr wrap="square" lIns="0" tIns="0" rIns="0" bIns="0" rtlCol="0">
            <a:spAutoFit/>
          </a:bodyPr>
          <a:lstStyle/>
          <a:p>
            <a:r>
              <a:rPr lang="de-DE" sz="2000" b="1" i="0" dirty="0">
                <a:solidFill>
                  <a:srgbClr val="FFFFFF"/>
                </a:solidFill>
                <a:latin typeface="Roboto" panose="02000000000000000000" pitchFamily="2" charset="0"/>
                <a:ea typeface="Roboto" panose="02000000000000000000" pitchFamily="2" charset="0"/>
              </a:rPr>
              <a:t>Förderung</a:t>
            </a:r>
          </a:p>
        </p:txBody>
      </p:sp>
      <p:sp>
        <p:nvSpPr>
          <p:cNvPr id="27" name="Rechteck 26">
            <a:extLst>
              <a:ext uri="{FF2B5EF4-FFF2-40B4-BE49-F238E27FC236}">
                <a16:creationId xmlns:a16="http://schemas.microsoft.com/office/drawing/2014/main" id="{0C65F26F-D612-034F-9691-3DBAE69E4CF5}"/>
              </a:ext>
            </a:extLst>
          </p:cNvPr>
          <p:cNvSpPr/>
          <p:nvPr userDrawn="1"/>
        </p:nvSpPr>
        <p:spPr>
          <a:xfrm>
            <a:off x="9648000" y="3240000"/>
            <a:ext cx="14705807" cy="50292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a:extLst>
              <a:ext uri="{FF2B5EF4-FFF2-40B4-BE49-F238E27FC236}">
                <a16:creationId xmlns:a16="http://schemas.microsoft.com/office/drawing/2014/main" id="{F1AD98B5-CAD4-8F49-88B2-AAD21788BED9}"/>
              </a:ext>
            </a:extLst>
          </p:cNvPr>
          <p:cNvSpPr txBox="1"/>
          <p:nvPr userDrawn="1"/>
        </p:nvSpPr>
        <p:spPr>
          <a:xfrm>
            <a:off x="972000" y="6300000"/>
            <a:ext cx="4701157" cy="3298275"/>
          </a:xfrm>
          <a:prstGeom prst="rect">
            <a:avLst/>
          </a:prstGeom>
          <a:noFill/>
        </p:spPr>
        <p:txBody>
          <a:bodyPr wrap="square" lIns="0" tIns="0" rIns="0" bIns="0" rtlCol="0">
            <a:spAutoFit/>
          </a:bodyPr>
          <a:lstStyle/>
          <a:p>
            <a:pPr>
              <a:lnSpc>
                <a:spcPts val="3320"/>
              </a:lnSpc>
            </a:pPr>
            <a:r>
              <a:rPr lang="de-DE" sz="2600" b="1" i="0" kern="1200" dirty="0">
                <a:solidFill>
                  <a:srgbClr val="FF000F"/>
                </a:solidFill>
                <a:effectLst/>
                <a:latin typeface="Roboto" panose="02000000000000000000" pitchFamily="2" charset="0"/>
                <a:ea typeface="Roboto" panose="02000000000000000000" pitchFamily="2" charset="0"/>
                <a:cs typeface="+mn-cs"/>
              </a:rPr>
              <a:t>Bundesarbeitskreis </a:t>
            </a:r>
          </a:p>
          <a:p>
            <a:pPr>
              <a:lnSpc>
                <a:spcPts val="3320"/>
              </a:lnSpc>
            </a:pPr>
            <a:r>
              <a:rPr lang="de-DE" sz="2600" b="1" i="0" kern="1200" dirty="0">
                <a:solidFill>
                  <a:srgbClr val="FF000F"/>
                </a:solidFill>
                <a:effectLst/>
                <a:latin typeface="Roboto" panose="02000000000000000000" pitchFamily="2" charset="0"/>
                <a:ea typeface="Roboto" panose="02000000000000000000" pitchFamily="2" charset="0"/>
                <a:cs typeface="+mn-cs"/>
              </a:rPr>
              <a:t>Arbeit und Leben e.V.</a:t>
            </a:r>
          </a:p>
          <a:p>
            <a:pPr>
              <a:lnSpc>
                <a:spcPts val="3320"/>
              </a:lnSpc>
            </a:pPr>
            <a:r>
              <a:rPr lang="de-DE" sz="2600" b="0" i="0" kern="1200" dirty="0" err="1">
                <a:solidFill>
                  <a:srgbClr val="FF000F"/>
                </a:solidFill>
                <a:effectLst/>
                <a:latin typeface="Roboto" panose="02000000000000000000" pitchFamily="2" charset="0"/>
                <a:ea typeface="Roboto" panose="02000000000000000000" pitchFamily="2" charset="0"/>
                <a:cs typeface="+mn-cs"/>
              </a:rPr>
              <a:t>Robertstraße</a:t>
            </a:r>
            <a:r>
              <a:rPr lang="de-DE" sz="2600" b="0" i="0" kern="1200" dirty="0">
                <a:solidFill>
                  <a:srgbClr val="FF000F"/>
                </a:solidFill>
                <a:effectLst/>
                <a:latin typeface="Roboto" panose="02000000000000000000" pitchFamily="2" charset="0"/>
                <a:ea typeface="Roboto" panose="02000000000000000000" pitchFamily="2" charset="0"/>
                <a:cs typeface="+mn-cs"/>
              </a:rPr>
              <a:t> 5a</a:t>
            </a:r>
          </a:p>
          <a:p>
            <a:pPr>
              <a:lnSpc>
                <a:spcPts val="3320"/>
              </a:lnSpc>
            </a:pPr>
            <a:r>
              <a:rPr lang="de-DE" sz="2600" b="0" i="0" kern="1200" dirty="0">
                <a:solidFill>
                  <a:srgbClr val="FF000F"/>
                </a:solidFill>
                <a:effectLst/>
                <a:latin typeface="Roboto" panose="02000000000000000000" pitchFamily="2" charset="0"/>
                <a:ea typeface="Roboto" panose="02000000000000000000" pitchFamily="2" charset="0"/>
                <a:cs typeface="+mn-cs"/>
              </a:rPr>
              <a:t>42107 Wuppertal</a:t>
            </a:r>
          </a:p>
          <a:p>
            <a:pPr>
              <a:lnSpc>
                <a:spcPts val="3320"/>
              </a:lnSpc>
            </a:pPr>
            <a:endParaRPr lang="de-DE" sz="2600" b="0" i="0" kern="1200" dirty="0">
              <a:solidFill>
                <a:srgbClr val="FF000F"/>
              </a:solidFill>
              <a:effectLst/>
              <a:latin typeface="Roboto" panose="02000000000000000000" pitchFamily="2" charset="0"/>
              <a:ea typeface="Roboto" panose="02000000000000000000" pitchFamily="2" charset="0"/>
              <a:cs typeface="+mn-cs"/>
            </a:endParaRPr>
          </a:p>
          <a:p>
            <a:pPr>
              <a:lnSpc>
                <a:spcPts val="3320"/>
              </a:lnSpc>
            </a:pPr>
            <a:r>
              <a:rPr lang="de-DE" sz="2600" b="0" i="0" kern="1200" dirty="0">
                <a:solidFill>
                  <a:srgbClr val="FF000F"/>
                </a:solidFill>
                <a:effectLst/>
                <a:latin typeface="Roboto" panose="02000000000000000000" pitchFamily="2" charset="0"/>
                <a:ea typeface="Roboto" panose="02000000000000000000" pitchFamily="2" charset="0"/>
                <a:cs typeface="+mn-cs"/>
              </a:rPr>
              <a:t>bildung@arbeitundleben.de</a:t>
            </a:r>
          </a:p>
          <a:p>
            <a:pPr>
              <a:lnSpc>
                <a:spcPts val="3320"/>
              </a:lnSpc>
            </a:pPr>
            <a:r>
              <a:rPr lang="de-DE" sz="2600" b="0" i="0" kern="1200" dirty="0" err="1">
                <a:solidFill>
                  <a:srgbClr val="FF000F"/>
                </a:solidFill>
                <a:effectLst/>
                <a:latin typeface="Roboto" panose="02000000000000000000" pitchFamily="2" charset="0"/>
                <a:ea typeface="Roboto" panose="02000000000000000000" pitchFamily="2" charset="0"/>
                <a:cs typeface="+mn-cs"/>
              </a:rPr>
              <a:t>www.arbeitundleben.de</a:t>
            </a:r>
            <a:endParaRPr lang="de-DE" sz="2600" b="0" i="0" kern="1200" dirty="0">
              <a:solidFill>
                <a:srgbClr val="FF000F"/>
              </a:solidFill>
              <a:effectLst/>
              <a:latin typeface="Roboto" panose="02000000000000000000" pitchFamily="2" charset="0"/>
              <a:ea typeface="Roboto" panose="02000000000000000000" pitchFamily="2" charset="0"/>
              <a:cs typeface="+mn-cs"/>
            </a:endParaRPr>
          </a:p>
          <a:p>
            <a:endParaRPr lang="de-DE" dirty="0"/>
          </a:p>
        </p:txBody>
      </p:sp>
    </p:spTree>
    <p:extLst>
      <p:ext uri="{BB962C8B-B14F-4D97-AF65-F5344CB8AC3E}">
        <p14:creationId xmlns:p14="http://schemas.microsoft.com/office/powerpoint/2010/main" val="1048286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Bright Titel">
    <p:spTree>
      <p:nvGrpSpPr>
        <p:cNvPr id="1" name=""/>
        <p:cNvGrpSpPr/>
        <p:nvPr/>
      </p:nvGrpSpPr>
      <p:grpSpPr>
        <a:xfrm>
          <a:off x="0" y="0"/>
          <a:ext cx="0" cy="0"/>
          <a:chOff x="0" y="0"/>
          <a:chExt cx="0" cy="0"/>
        </a:xfrm>
      </p:grpSpPr>
      <p:sp>
        <p:nvSpPr>
          <p:cNvPr id="18" name="Titeltext"/>
          <p:cNvSpPr txBox="1">
            <a:spLocks noGrp="1"/>
          </p:cNvSpPr>
          <p:nvPr>
            <p:ph type="title"/>
          </p:nvPr>
        </p:nvSpPr>
        <p:spPr>
          <a:xfrm>
            <a:off x="3028355" y="1587942"/>
            <a:ext cx="18182680" cy="4758517"/>
          </a:xfrm>
          <a:prstGeom prst="rect">
            <a:avLst/>
          </a:prstGeom>
        </p:spPr>
        <p:txBody>
          <a:bodyPr anchor="b">
            <a:normAutofit/>
          </a:bodyPr>
          <a:lstStyle>
            <a:lvl1pPr>
              <a:lnSpc>
                <a:spcPct val="90000"/>
              </a:lnSpc>
              <a:defRPr sz="9599">
                <a:solidFill>
                  <a:srgbClr val="2B2B2B"/>
                </a:solidFill>
                <a:latin typeface="HTWBerlin Office"/>
                <a:ea typeface="HTWBerlin Office"/>
                <a:cs typeface="HTWBerlin Office"/>
                <a:sym typeface="HTWBerlin Office"/>
              </a:defRPr>
            </a:lvl1pPr>
          </a:lstStyle>
          <a:p>
            <a:r>
              <a:rPr dirty="0" err="1"/>
              <a:t>Titeltext</a:t>
            </a:r>
            <a:endParaRPr dirty="0"/>
          </a:p>
        </p:txBody>
      </p:sp>
      <p:sp>
        <p:nvSpPr>
          <p:cNvPr id="19" name="Untertitel"/>
          <p:cNvSpPr txBox="1">
            <a:spLocks noGrp="1"/>
          </p:cNvSpPr>
          <p:nvPr>
            <p:ph type="body" sz="quarter" idx="21"/>
          </p:nvPr>
        </p:nvSpPr>
        <p:spPr>
          <a:xfrm>
            <a:off x="3028356" y="6666046"/>
            <a:ext cx="15003966" cy="452432"/>
          </a:xfrm>
          <a:prstGeom prst="rect">
            <a:avLst/>
          </a:prstGeom>
        </p:spPr>
        <p:txBody>
          <a:bodyPr>
            <a:spAutoFit/>
          </a:bodyPr>
          <a:lstStyle>
            <a:lvl1pPr>
              <a:lnSpc>
                <a:spcPct val="130000"/>
              </a:lnSpc>
              <a:defRPr i="1">
                <a:solidFill>
                  <a:srgbClr val="7F7D7E"/>
                </a:solidFill>
                <a:latin typeface="HTWBerlin Office"/>
                <a:ea typeface="HTWBerlin Office"/>
                <a:cs typeface="HTWBerlin Office"/>
                <a:sym typeface="HTWBerlin Office"/>
              </a:defRPr>
            </a:lvl1pPr>
          </a:lstStyle>
          <a:p>
            <a:r>
              <a:t>Untertitel</a:t>
            </a:r>
          </a:p>
        </p:txBody>
      </p:sp>
      <p:pic>
        <p:nvPicPr>
          <p:cNvPr id="20" name="Bild" descr="Bild"/>
          <p:cNvPicPr>
            <a:picLocks noChangeAspect="1"/>
          </p:cNvPicPr>
          <p:nvPr/>
        </p:nvPicPr>
        <p:blipFill>
          <a:blip r:embed="rId2"/>
          <a:stretch>
            <a:fillRect/>
          </a:stretch>
        </p:blipFill>
        <p:spPr>
          <a:xfrm>
            <a:off x="952438" y="950004"/>
            <a:ext cx="4461422" cy="1015922"/>
          </a:xfrm>
          <a:prstGeom prst="rect">
            <a:avLst/>
          </a:prstGeom>
          <a:ln w="12700">
            <a:miter lim="400000"/>
          </a:ln>
        </p:spPr>
      </p:pic>
    </p:spTree>
    <p:extLst>
      <p:ext uri="{BB962C8B-B14F-4D97-AF65-F5344CB8AC3E}">
        <p14:creationId xmlns:p14="http://schemas.microsoft.com/office/powerpoint/2010/main" val="334399583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3_Inhaltsverzeichnis blau">
    <p:spTree>
      <p:nvGrpSpPr>
        <p:cNvPr id="1" name=""/>
        <p:cNvGrpSpPr/>
        <p:nvPr/>
      </p:nvGrpSpPr>
      <p:grpSpPr>
        <a:xfrm>
          <a:off x="0" y="0"/>
          <a:ext cx="0" cy="0"/>
          <a:chOff x="0" y="0"/>
          <a:chExt cx="0" cy="0"/>
        </a:xfrm>
      </p:grpSpPr>
      <p:sp>
        <p:nvSpPr>
          <p:cNvPr id="14" name="bg object 16">
            <a:extLst>
              <a:ext uri="{FF2B5EF4-FFF2-40B4-BE49-F238E27FC236}">
                <a16:creationId xmlns:a16="http://schemas.microsoft.com/office/drawing/2014/main" id="{9C9D2038-86BE-7A4B-BF66-B2246ABD1CBB}"/>
              </a:ext>
            </a:extLst>
          </p:cNvPr>
          <p:cNvSpPr/>
          <p:nvPr userDrawn="1"/>
        </p:nvSpPr>
        <p:spPr>
          <a:xfrm>
            <a:off x="-15911" y="881336"/>
            <a:ext cx="24382413" cy="10439317"/>
          </a:xfrm>
          <a:custGeom>
            <a:avLst/>
            <a:gdLst/>
            <a:ahLst/>
            <a:cxnLst/>
            <a:rect l="l" t="t" r="r" b="b"/>
            <a:pathLst>
              <a:path w="20104100" h="8585200">
                <a:moveTo>
                  <a:pt x="20104099" y="0"/>
                </a:moveTo>
                <a:lnTo>
                  <a:pt x="0" y="0"/>
                </a:lnTo>
                <a:lnTo>
                  <a:pt x="0" y="8584984"/>
                </a:lnTo>
                <a:lnTo>
                  <a:pt x="20104099" y="8584984"/>
                </a:lnTo>
                <a:lnTo>
                  <a:pt x="20104099" y="0"/>
                </a:lnTo>
                <a:close/>
              </a:path>
            </a:pathLst>
          </a:custGeom>
          <a:solidFill>
            <a:srgbClr val="F2F4F7"/>
          </a:solidFill>
        </p:spPr>
        <p:txBody>
          <a:bodyPr wrap="square" lIns="0" tIns="0" rIns="0" bIns="0" rtlCol="0"/>
          <a:lstStyle/>
          <a:p>
            <a:endParaRPr sz="2648" dirty="0"/>
          </a:p>
        </p:txBody>
      </p:sp>
      <p:sp>
        <p:nvSpPr>
          <p:cNvPr id="5" name="Fußzeilenplatzhalter 4">
            <a:extLst>
              <a:ext uri="{FF2B5EF4-FFF2-40B4-BE49-F238E27FC236}">
                <a16:creationId xmlns:a16="http://schemas.microsoft.com/office/drawing/2014/main" id="{DA2D1955-1B20-0A4C-AC72-7B72816A1311}"/>
              </a:ext>
            </a:extLst>
          </p:cNvPr>
          <p:cNvSpPr>
            <a:spLocks noGrp="1"/>
          </p:cNvSpPr>
          <p:nvPr>
            <p:ph type="ftr" sz="quarter" idx="11"/>
          </p:nvPr>
        </p:nvSpPr>
        <p:spPr>
          <a:xfrm>
            <a:off x="784800" y="11952000"/>
            <a:ext cx="0" cy="0"/>
          </a:xfrm>
          <a:prstGeom prst="rect">
            <a:avLst/>
          </a:prstGeom>
        </p:spPr>
        <p:txBody>
          <a:bodyPr lIns="0" tIns="0"/>
          <a:lstStyle>
            <a:lvl1pPr>
              <a:defRPr sz="2000" b="1" i="0">
                <a:solidFill>
                  <a:srgbClr val="00285A"/>
                </a:solidFill>
                <a:latin typeface="Roboto" panose="02000000000000000000" pitchFamily="2" charset="0"/>
                <a:ea typeface="Roboto" panose="02000000000000000000" pitchFamily="2" charset="0"/>
              </a:defRPr>
            </a:lvl1pPr>
          </a:lstStyle>
          <a:p>
            <a:r>
              <a:rPr lang="de-DE" dirty="0"/>
              <a:t> </a:t>
            </a:r>
          </a:p>
        </p:txBody>
      </p:sp>
      <p:sp>
        <p:nvSpPr>
          <p:cNvPr id="21" name="Textplatzhalter 11">
            <a:extLst>
              <a:ext uri="{FF2B5EF4-FFF2-40B4-BE49-F238E27FC236}">
                <a16:creationId xmlns:a16="http://schemas.microsoft.com/office/drawing/2014/main" id="{B3258852-D6C3-8F4B-921B-D82E2E19884E}"/>
              </a:ext>
            </a:extLst>
          </p:cNvPr>
          <p:cNvSpPr>
            <a:spLocks noGrp="1"/>
          </p:cNvSpPr>
          <p:nvPr>
            <p:ph type="body" sz="quarter" idx="14"/>
          </p:nvPr>
        </p:nvSpPr>
        <p:spPr>
          <a:xfrm>
            <a:off x="797036" y="3961085"/>
            <a:ext cx="11399206" cy="7217395"/>
          </a:xfrm>
          <a:prstGeom prst="rect">
            <a:avLst/>
          </a:prstGeom>
        </p:spPr>
        <p:txBody>
          <a:bodyPr lIns="0"/>
          <a:lstStyle>
            <a:lvl1pPr marL="0" indent="0">
              <a:lnSpc>
                <a:spcPts val="4080"/>
              </a:lnSpc>
              <a:spcBef>
                <a:spcPts val="0"/>
              </a:spcBef>
              <a:spcAft>
                <a:spcPts val="2400"/>
              </a:spcAft>
              <a:buFont typeface="+mj-lt"/>
              <a:buNone/>
              <a:defRPr sz="3400" b="0" i="0">
                <a:solidFill>
                  <a:srgbClr val="00285A"/>
                </a:solidFill>
                <a:latin typeface="Roboto Light" panose="02000000000000000000" pitchFamily="2" charset="0"/>
                <a:ea typeface="Roboto Light" panose="02000000000000000000" pitchFamily="2" charset="0"/>
              </a:defRPr>
            </a:lvl1pPr>
            <a:lvl2pPr marL="504000" indent="-252000">
              <a:lnSpc>
                <a:spcPts val="4080"/>
              </a:lnSpc>
              <a:spcBef>
                <a:spcPts val="0"/>
              </a:spcBef>
              <a:spcAft>
                <a:spcPts val="2400"/>
              </a:spcAft>
              <a:defRPr sz="3400" b="0" i="0">
                <a:solidFill>
                  <a:srgbClr val="00285A"/>
                </a:solidFill>
                <a:latin typeface="Roboto Light" panose="02000000000000000000" pitchFamily="2" charset="0"/>
                <a:ea typeface="Roboto Light" panose="02000000000000000000" pitchFamily="2" charset="0"/>
              </a:defRPr>
            </a:lvl2pPr>
            <a:lvl3pPr marL="756000" indent="-252000">
              <a:lnSpc>
                <a:spcPts val="4080"/>
              </a:lnSpc>
              <a:spcBef>
                <a:spcPts val="0"/>
              </a:spcBef>
              <a:spcAft>
                <a:spcPts val="2400"/>
              </a:spcAft>
              <a:defRPr sz="3400" b="0" i="0">
                <a:solidFill>
                  <a:srgbClr val="00285A"/>
                </a:solidFill>
                <a:latin typeface="Roboto Light" panose="02000000000000000000" pitchFamily="2" charset="0"/>
                <a:ea typeface="Roboto Light" panose="02000000000000000000" pitchFamily="2" charset="0"/>
              </a:defRPr>
            </a:lvl3pPr>
            <a:lvl4pPr marL="1008000" indent="-252000">
              <a:lnSpc>
                <a:spcPts val="4080"/>
              </a:lnSpc>
              <a:spcBef>
                <a:spcPts val="0"/>
              </a:spcBef>
              <a:spcAft>
                <a:spcPts val="2400"/>
              </a:spcAft>
              <a:defRPr sz="3400" b="0" i="0">
                <a:solidFill>
                  <a:srgbClr val="00285A"/>
                </a:solidFill>
                <a:latin typeface="Roboto Light" panose="02000000000000000000" pitchFamily="2" charset="0"/>
                <a:ea typeface="Roboto Light" panose="02000000000000000000" pitchFamily="2" charset="0"/>
              </a:defRPr>
            </a:lvl4pPr>
            <a:lvl5pPr marL="1260000" indent="-252000">
              <a:lnSpc>
                <a:spcPts val="4080"/>
              </a:lnSpc>
              <a:spcBef>
                <a:spcPts val="0"/>
              </a:spcBef>
              <a:spcAft>
                <a:spcPts val="2400"/>
              </a:spcAft>
              <a:defRPr sz="3400" b="0" i="0">
                <a:solidFill>
                  <a:srgbClr val="00285A"/>
                </a:solidFill>
                <a:latin typeface="Roboto Light" panose="02000000000000000000" pitchFamily="2" charset="0"/>
                <a:ea typeface="Roboto Light" panose="02000000000000000000" pitchFamily="2" charset="0"/>
              </a:defRPr>
            </a:lvl5pPr>
          </a:lstStyle>
          <a:p>
            <a:pPr lvl="0"/>
            <a:endParaRPr lang="de-DE" dirty="0"/>
          </a:p>
        </p:txBody>
      </p:sp>
      <p:sp>
        <p:nvSpPr>
          <p:cNvPr id="19" name="Titel 1">
            <a:extLst>
              <a:ext uri="{FF2B5EF4-FFF2-40B4-BE49-F238E27FC236}">
                <a16:creationId xmlns:a16="http://schemas.microsoft.com/office/drawing/2014/main" id="{3784F295-CFE1-4779-9734-92F48389A54D}"/>
              </a:ext>
            </a:extLst>
          </p:cNvPr>
          <p:cNvSpPr>
            <a:spLocks noGrp="1"/>
          </p:cNvSpPr>
          <p:nvPr>
            <p:ph type="title"/>
          </p:nvPr>
        </p:nvSpPr>
        <p:spPr>
          <a:xfrm>
            <a:off x="797036" y="1745432"/>
            <a:ext cx="11406759" cy="830997"/>
          </a:xfrm>
          <a:prstGeom prst="rect">
            <a:avLst/>
          </a:prstGeom>
        </p:spPr>
        <p:txBody>
          <a:bodyPr lIns="0"/>
          <a:lstStyle>
            <a:lvl1pPr>
              <a:defRPr sz="5400" b="1" i="0">
                <a:solidFill>
                  <a:srgbClr val="00285A"/>
                </a:solidFill>
                <a:latin typeface="Roboto" panose="02000000000000000000" pitchFamily="2" charset="0"/>
                <a:ea typeface="Roboto" panose="02000000000000000000" pitchFamily="2" charset="0"/>
              </a:defRPr>
            </a:lvl1pPr>
          </a:lstStyle>
          <a:p>
            <a:endParaRPr lang="de-DE" dirty="0"/>
          </a:p>
        </p:txBody>
      </p:sp>
      <p:sp>
        <p:nvSpPr>
          <p:cNvPr id="22" name="Inhaltsplatzhalter 7">
            <a:extLst>
              <a:ext uri="{FF2B5EF4-FFF2-40B4-BE49-F238E27FC236}">
                <a16:creationId xmlns:a16="http://schemas.microsoft.com/office/drawing/2014/main" id="{F577A0DA-15F9-4F5F-AD14-6559AF95072E}"/>
              </a:ext>
            </a:extLst>
          </p:cNvPr>
          <p:cNvSpPr>
            <a:spLocks noGrp="1"/>
          </p:cNvSpPr>
          <p:nvPr>
            <p:ph sz="quarter" idx="16" hasCustomPrompt="1"/>
          </p:nvPr>
        </p:nvSpPr>
        <p:spPr>
          <a:xfrm>
            <a:off x="797036" y="289207"/>
            <a:ext cx="5486400" cy="307777"/>
          </a:xfrm>
          <a:prstGeom prst="rect">
            <a:avLst/>
          </a:prstGeom>
        </p:spPr>
        <p:txBody>
          <a:bodyPr/>
          <a:lstStyle>
            <a:lvl1pPr marL="0" indent="0">
              <a:buNone/>
              <a:defRPr sz="2000" b="1">
                <a:solidFill>
                  <a:srgbClr val="00285A"/>
                </a:solidFill>
                <a:latin typeface="Roboto" panose="02000000000000000000" pitchFamily="2" charset="0"/>
                <a:ea typeface="Roboto" panose="02000000000000000000" pitchFamily="2" charset="0"/>
                <a:cs typeface="Roboto" panose="02000000000000000000" pitchFamily="2" charset="0"/>
              </a:defRPr>
            </a:lvl1pPr>
          </a:lstStyle>
          <a:p>
            <a:pPr lvl="0"/>
            <a:r>
              <a:rPr lang="de-DE" dirty="0"/>
              <a:t>ESF-Richtlinie</a:t>
            </a:r>
          </a:p>
        </p:txBody>
      </p:sp>
    </p:spTree>
    <p:extLst>
      <p:ext uri="{BB962C8B-B14F-4D97-AF65-F5344CB8AC3E}">
        <p14:creationId xmlns:p14="http://schemas.microsoft.com/office/powerpoint/2010/main" val="2100535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3_Inhaltsverzeichnis weiß">
    <p:spTree>
      <p:nvGrpSpPr>
        <p:cNvPr id="1" name=""/>
        <p:cNvGrpSpPr/>
        <p:nvPr/>
      </p:nvGrpSpPr>
      <p:grpSpPr>
        <a:xfrm>
          <a:off x="0" y="0"/>
          <a:ext cx="0" cy="0"/>
          <a:chOff x="0" y="0"/>
          <a:chExt cx="0" cy="0"/>
        </a:xfrm>
      </p:grpSpPr>
      <p:sp>
        <p:nvSpPr>
          <p:cNvPr id="14" name="bg object 16">
            <a:extLst>
              <a:ext uri="{FF2B5EF4-FFF2-40B4-BE49-F238E27FC236}">
                <a16:creationId xmlns:a16="http://schemas.microsoft.com/office/drawing/2014/main" id="{9C9D2038-86BE-7A4B-BF66-B2246ABD1CBB}"/>
              </a:ext>
            </a:extLst>
          </p:cNvPr>
          <p:cNvSpPr/>
          <p:nvPr userDrawn="1"/>
        </p:nvSpPr>
        <p:spPr>
          <a:xfrm>
            <a:off x="0" y="857543"/>
            <a:ext cx="24382413" cy="10439317"/>
          </a:xfrm>
          <a:custGeom>
            <a:avLst/>
            <a:gdLst/>
            <a:ahLst/>
            <a:cxnLst/>
            <a:rect l="l" t="t" r="r" b="b"/>
            <a:pathLst>
              <a:path w="20104100" h="8585200">
                <a:moveTo>
                  <a:pt x="20104099" y="0"/>
                </a:moveTo>
                <a:lnTo>
                  <a:pt x="0" y="0"/>
                </a:lnTo>
                <a:lnTo>
                  <a:pt x="0" y="8584984"/>
                </a:lnTo>
                <a:lnTo>
                  <a:pt x="20104099" y="8584984"/>
                </a:lnTo>
                <a:lnTo>
                  <a:pt x="20104099" y="0"/>
                </a:lnTo>
                <a:close/>
              </a:path>
            </a:pathLst>
          </a:custGeom>
          <a:solidFill>
            <a:srgbClr val="FFFFFF"/>
          </a:solidFill>
        </p:spPr>
        <p:txBody>
          <a:bodyPr wrap="square" lIns="0" tIns="0" rIns="0" bIns="0" rtlCol="0"/>
          <a:lstStyle/>
          <a:p>
            <a:endParaRPr sz="2648" dirty="0"/>
          </a:p>
        </p:txBody>
      </p:sp>
      <p:sp>
        <p:nvSpPr>
          <p:cNvPr id="5" name="Fußzeilenplatzhalter 4">
            <a:extLst>
              <a:ext uri="{FF2B5EF4-FFF2-40B4-BE49-F238E27FC236}">
                <a16:creationId xmlns:a16="http://schemas.microsoft.com/office/drawing/2014/main" id="{DA2D1955-1B20-0A4C-AC72-7B72816A1311}"/>
              </a:ext>
            </a:extLst>
          </p:cNvPr>
          <p:cNvSpPr>
            <a:spLocks noGrp="1"/>
          </p:cNvSpPr>
          <p:nvPr>
            <p:ph type="ftr" sz="quarter" idx="11"/>
          </p:nvPr>
        </p:nvSpPr>
        <p:spPr>
          <a:xfrm>
            <a:off x="784800" y="11952000"/>
            <a:ext cx="0" cy="0"/>
          </a:xfrm>
          <a:prstGeom prst="rect">
            <a:avLst/>
          </a:prstGeom>
        </p:spPr>
        <p:txBody>
          <a:bodyPr lIns="0" tIns="0"/>
          <a:lstStyle>
            <a:lvl1pPr>
              <a:defRPr sz="2000" b="1" i="0">
                <a:solidFill>
                  <a:srgbClr val="00285A"/>
                </a:solidFill>
                <a:latin typeface="Roboto" panose="02000000000000000000" pitchFamily="2" charset="0"/>
                <a:ea typeface="Roboto" panose="02000000000000000000" pitchFamily="2" charset="0"/>
              </a:defRPr>
            </a:lvl1pPr>
          </a:lstStyle>
          <a:p>
            <a:r>
              <a:rPr lang="de-DE" dirty="0"/>
              <a:t> </a:t>
            </a:r>
          </a:p>
        </p:txBody>
      </p:sp>
      <p:sp>
        <p:nvSpPr>
          <p:cNvPr id="25" name="Inhaltsplatzhalter 7">
            <a:extLst>
              <a:ext uri="{FF2B5EF4-FFF2-40B4-BE49-F238E27FC236}">
                <a16:creationId xmlns:a16="http://schemas.microsoft.com/office/drawing/2014/main" id="{D1754093-EAFB-43FE-A586-32800117E332}"/>
              </a:ext>
            </a:extLst>
          </p:cNvPr>
          <p:cNvSpPr>
            <a:spLocks noGrp="1"/>
          </p:cNvSpPr>
          <p:nvPr>
            <p:ph sz="quarter" idx="16" hasCustomPrompt="1"/>
          </p:nvPr>
        </p:nvSpPr>
        <p:spPr>
          <a:xfrm>
            <a:off x="797036" y="289207"/>
            <a:ext cx="5486400" cy="307777"/>
          </a:xfrm>
          <a:prstGeom prst="rect">
            <a:avLst/>
          </a:prstGeom>
        </p:spPr>
        <p:txBody>
          <a:bodyPr/>
          <a:lstStyle>
            <a:lvl1pPr marL="0" indent="0">
              <a:buNone/>
              <a:defRPr sz="2000" b="1">
                <a:solidFill>
                  <a:srgbClr val="00285A"/>
                </a:solidFill>
                <a:latin typeface="Roboto" panose="02000000000000000000" pitchFamily="2" charset="0"/>
                <a:ea typeface="Roboto" panose="02000000000000000000" pitchFamily="2" charset="0"/>
                <a:cs typeface="Roboto" panose="02000000000000000000" pitchFamily="2" charset="0"/>
              </a:defRPr>
            </a:lvl1pPr>
          </a:lstStyle>
          <a:p>
            <a:pPr lvl="0"/>
            <a:r>
              <a:rPr lang="de-DE" dirty="0"/>
              <a:t>Titel der Präsentation</a:t>
            </a:r>
          </a:p>
        </p:txBody>
      </p:sp>
      <p:sp>
        <p:nvSpPr>
          <p:cNvPr id="13" name="Titel 1">
            <a:extLst>
              <a:ext uri="{FF2B5EF4-FFF2-40B4-BE49-F238E27FC236}">
                <a16:creationId xmlns:a16="http://schemas.microsoft.com/office/drawing/2014/main" id="{24D87A6F-678E-4ED9-90F3-06FEC391338A}"/>
              </a:ext>
            </a:extLst>
          </p:cNvPr>
          <p:cNvSpPr>
            <a:spLocks noGrp="1"/>
          </p:cNvSpPr>
          <p:nvPr>
            <p:ph type="title" hasCustomPrompt="1"/>
          </p:nvPr>
        </p:nvSpPr>
        <p:spPr>
          <a:xfrm>
            <a:off x="797036" y="1745432"/>
            <a:ext cx="11406759" cy="830997"/>
          </a:xfrm>
          <a:prstGeom prst="rect">
            <a:avLst/>
          </a:prstGeom>
        </p:spPr>
        <p:txBody>
          <a:bodyPr lIns="0"/>
          <a:lstStyle>
            <a:lvl1pPr>
              <a:defRPr sz="5400" b="1" i="0">
                <a:solidFill>
                  <a:srgbClr val="00285A"/>
                </a:solidFill>
                <a:latin typeface="Roboto" panose="02000000000000000000" pitchFamily="2" charset="0"/>
                <a:ea typeface="Roboto" panose="02000000000000000000" pitchFamily="2" charset="0"/>
              </a:defRPr>
            </a:lvl1pPr>
          </a:lstStyle>
          <a:p>
            <a:r>
              <a:rPr lang="de-DE" dirty="0"/>
              <a:t>Überschrift zum Inhaltsverzeichnis, ggf. zweizeilig </a:t>
            </a:r>
            <a:r>
              <a:rPr lang="de-DE" dirty="0" err="1"/>
              <a:t>Roboto</a:t>
            </a:r>
            <a:r>
              <a:rPr lang="de-DE" dirty="0"/>
              <a:t> </a:t>
            </a:r>
            <a:r>
              <a:rPr lang="de-DE" dirty="0" err="1"/>
              <a:t>Bold</a:t>
            </a:r>
            <a:r>
              <a:rPr lang="de-DE" dirty="0"/>
              <a:t>, 54 Pt</a:t>
            </a:r>
          </a:p>
        </p:txBody>
      </p:sp>
      <p:sp>
        <p:nvSpPr>
          <p:cNvPr id="7" name="Textplatzhalter 11">
            <a:extLst>
              <a:ext uri="{FF2B5EF4-FFF2-40B4-BE49-F238E27FC236}">
                <a16:creationId xmlns:a16="http://schemas.microsoft.com/office/drawing/2014/main" id="{B3258852-D6C3-8F4B-921B-D82E2E19884E}"/>
              </a:ext>
            </a:extLst>
          </p:cNvPr>
          <p:cNvSpPr>
            <a:spLocks noGrp="1"/>
          </p:cNvSpPr>
          <p:nvPr>
            <p:ph type="body" sz="quarter" idx="14"/>
          </p:nvPr>
        </p:nvSpPr>
        <p:spPr>
          <a:xfrm>
            <a:off x="797036" y="3961085"/>
            <a:ext cx="11399206" cy="7217395"/>
          </a:xfrm>
          <a:prstGeom prst="rect">
            <a:avLst/>
          </a:prstGeom>
        </p:spPr>
        <p:txBody>
          <a:bodyPr lIns="0"/>
          <a:lstStyle>
            <a:lvl1pPr marL="514350" indent="-514350">
              <a:lnSpc>
                <a:spcPts val="4080"/>
              </a:lnSpc>
              <a:spcBef>
                <a:spcPts val="0"/>
              </a:spcBef>
              <a:spcAft>
                <a:spcPts val="2400"/>
              </a:spcAft>
              <a:buFont typeface="+mj-lt"/>
              <a:buAutoNum type="arabicPeriod"/>
              <a:defRPr sz="3400" b="0" i="0">
                <a:solidFill>
                  <a:srgbClr val="00285A"/>
                </a:solidFill>
                <a:latin typeface="Roboto Light" panose="02000000000000000000" pitchFamily="2" charset="0"/>
                <a:ea typeface="Roboto Light" panose="02000000000000000000" pitchFamily="2" charset="0"/>
              </a:defRPr>
            </a:lvl1pPr>
            <a:lvl2pPr marL="504000" indent="-252000">
              <a:lnSpc>
                <a:spcPts val="4080"/>
              </a:lnSpc>
              <a:spcBef>
                <a:spcPts val="0"/>
              </a:spcBef>
              <a:spcAft>
                <a:spcPts val="2400"/>
              </a:spcAft>
              <a:defRPr sz="3400" b="0" i="0">
                <a:solidFill>
                  <a:srgbClr val="00285A"/>
                </a:solidFill>
                <a:latin typeface="Roboto Light" panose="02000000000000000000" pitchFamily="2" charset="0"/>
                <a:ea typeface="Roboto Light" panose="02000000000000000000" pitchFamily="2" charset="0"/>
              </a:defRPr>
            </a:lvl2pPr>
            <a:lvl3pPr marL="756000" indent="-252000">
              <a:lnSpc>
                <a:spcPts val="4080"/>
              </a:lnSpc>
              <a:spcBef>
                <a:spcPts val="0"/>
              </a:spcBef>
              <a:spcAft>
                <a:spcPts val="2400"/>
              </a:spcAft>
              <a:defRPr sz="3400" b="0" i="0">
                <a:solidFill>
                  <a:srgbClr val="00285A"/>
                </a:solidFill>
                <a:latin typeface="Roboto Light" panose="02000000000000000000" pitchFamily="2" charset="0"/>
                <a:ea typeface="Roboto Light" panose="02000000000000000000" pitchFamily="2" charset="0"/>
              </a:defRPr>
            </a:lvl3pPr>
            <a:lvl4pPr marL="1008000" indent="-252000">
              <a:lnSpc>
                <a:spcPts val="4080"/>
              </a:lnSpc>
              <a:spcBef>
                <a:spcPts val="0"/>
              </a:spcBef>
              <a:spcAft>
                <a:spcPts val="2400"/>
              </a:spcAft>
              <a:defRPr sz="3400" b="0" i="0">
                <a:solidFill>
                  <a:srgbClr val="00285A"/>
                </a:solidFill>
                <a:latin typeface="Roboto Light" panose="02000000000000000000" pitchFamily="2" charset="0"/>
                <a:ea typeface="Roboto Light" panose="02000000000000000000" pitchFamily="2" charset="0"/>
              </a:defRPr>
            </a:lvl4pPr>
            <a:lvl5pPr marL="1260000" indent="-252000">
              <a:lnSpc>
                <a:spcPts val="4080"/>
              </a:lnSpc>
              <a:spcBef>
                <a:spcPts val="0"/>
              </a:spcBef>
              <a:spcAft>
                <a:spcPts val="2400"/>
              </a:spcAft>
              <a:defRPr sz="3400" b="0" i="0">
                <a:solidFill>
                  <a:srgbClr val="00285A"/>
                </a:solidFill>
                <a:latin typeface="Roboto Light" panose="02000000000000000000" pitchFamily="2" charset="0"/>
                <a:ea typeface="Roboto Light" panose="02000000000000000000" pitchFamily="2" charset="0"/>
              </a:defRPr>
            </a:lvl5pPr>
          </a:lstStyle>
          <a:p>
            <a:pPr lvl="0"/>
            <a:r>
              <a:rPr lang="de-DE" dirty="0"/>
              <a:t>Mastertextformat bearbeiten</a:t>
            </a:r>
          </a:p>
        </p:txBody>
      </p:sp>
    </p:spTree>
    <p:extLst>
      <p:ext uri="{BB962C8B-B14F-4D97-AF65-F5344CB8AC3E}">
        <p14:creationId xmlns:p14="http://schemas.microsoft.com/office/powerpoint/2010/main" val="701675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theme" Target="../theme/theme2.xml"/><Relationship Id="rId3" Type="http://schemas.openxmlformats.org/officeDocument/2006/relationships/slideLayout" Target="../slideLayouts/slideLayout10.xml"/><Relationship Id="rId21" Type="http://schemas.openxmlformats.org/officeDocument/2006/relationships/image" Target="../media/image3.jpeg"/><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image" Target="../media/image1.png"/><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8" name="object 37">
            <a:extLst>
              <a:ext uri="{FF2B5EF4-FFF2-40B4-BE49-F238E27FC236}">
                <a16:creationId xmlns:a16="http://schemas.microsoft.com/office/drawing/2014/main" id="{1F5D7399-DA8D-D943-9C9E-559FC1257E0F}"/>
              </a:ext>
            </a:extLst>
          </p:cNvPr>
          <p:cNvGrpSpPr/>
          <p:nvPr userDrawn="1"/>
        </p:nvGrpSpPr>
        <p:grpSpPr>
          <a:xfrm>
            <a:off x="18356546" y="11283768"/>
            <a:ext cx="5036670" cy="1587236"/>
            <a:chOff x="15135575" y="9303884"/>
            <a:chExt cx="4152900" cy="1308735"/>
          </a:xfrm>
        </p:grpSpPr>
        <p:sp>
          <p:nvSpPr>
            <p:cNvPr id="9" name="object 38">
              <a:extLst>
                <a:ext uri="{FF2B5EF4-FFF2-40B4-BE49-F238E27FC236}">
                  <a16:creationId xmlns:a16="http://schemas.microsoft.com/office/drawing/2014/main" id="{BBB142B3-4847-284E-8731-E40B4F992DB9}"/>
                </a:ext>
              </a:extLst>
            </p:cNvPr>
            <p:cNvSpPr/>
            <p:nvPr/>
          </p:nvSpPr>
          <p:spPr>
            <a:xfrm>
              <a:off x="15135569" y="9303886"/>
              <a:ext cx="3620135" cy="1307465"/>
            </a:xfrm>
            <a:custGeom>
              <a:avLst/>
              <a:gdLst/>
              <a:ahLst/>
              <a:cxnLst/>
              <a:rect l="l" t="t" r="r" b="b"/>
              <a:pathLst>
                <a:path w="3620134" h="1307465">
                  <a:moveTo>
                    <a:pt x="509612" y="1286040"/>
                  </a:moveTo>
                  <a:lnTo>
                    <a:pt x="477685" y="1234833"/>
                  </a:lnTo>
                  <a:lnTo>
                    <a:pt x="461264" y="1179322"/>
                  </a:lnTo>
                  <a:lnTo>
                    <a:pt x="261404" y="1179322"/>
                  </a:lnTo>
                  <a:lnTo>
                    <a:pt x="224955" y="1162862"/>
                  </a:lnTo>
                  <a:lnTo>
                    <a:pt x="222237" y="1146238"/>
                  </a:lnTo>
                  <a:lnTo>
                    <a:pt x="222859" y="1135697"/>
                  </a:lnTo>
                  <a:lnTo>
                    <a:pt x="285267" y="702818"/>
                  </a:lnTo>
                  <a:lnTo>
                    <a:pt x="141655" y="702818"/>
                  </a:lnTo>
                  <a:lnTo>
                    <a:pt x="79349" y="1152271"/>
                  </a:lnTo>
                  <a:lnTo>
                    <a:pt x="77203" y="1184529"/>
                  </a:lnTo>
                  <a:lnTo>
                    <a:pt x="80835" y="1213294"/>
                  </a:lnTo>
                  <a:lnTo>
                    <a:pt x="105359" y="1259954"/>
                  </a:lnTo>
                  <a:lnTo>
                    <a:pt x="149517" y="1289405"/>
                  </a:lnTo>
                  <a:lnTo>
                    <a:pt x="209651" y="1299273"/>
                  </a:lnTo>
                  <a:lnTo>
                    <a:pt x="275844" y="1298917"/>
                  </a:lnTo>
                  <a:lnTo>
                    <a:pt x="335407" y="1297825"/>
                  </a:lnTo>
                  <a:lnTo>
                    <a:pt x="388226" y="1295996"/>
                  </a:lnTo>
                  <a:lnTo>
                    <a:pt x="434162" y="1293456"/>
                  </a:lnTo>
                  <a:lnTo>
                    <a:pt x="473125" y="1290193"/>
                  </a:lnTo>
                  <a:lnTo>
                    <a:pt x="509612" y="1286040"/>
                  </a:lnTo>
                  <a:close/>
                </a:path>
                <a:path w="3620134" h="1307465">
                  <a:moveTo>
                    <a:pt x="592734" y="630974"/>
                  </a:moveTo>
                  <a:lnTo>
                    <a:pt x="565467" y="467601"/>
                  </a:lnTo>
                  <a:lnTo>
                    <a:pt x="546341" y="353072"/>
                  </a:lnTo>
                  <a:lnTo>
                    <a:pt x="505307" y="107251"/>
                  </a:lnTo>
                  <a:lnTo>
                    <a:pt x="494284" y="41236"/>
                  </a:lnTo>
                  <a:lnTo>
                    <a:pt x="472224" y="6718"/>
                  </a:lnTo>
                  <a:lnTo>
                    <a:pt x="447471" y="0"/>
                  </a:lnTo>
                  <a:lnTo>
                    <a:pt x="413943" y="0"/>
                  </a:lnTo>
                  <a:lnTo>
                    <a:pt x="413943" y="353072"/>
                  </a:lnTo>
                  <a:lnTo>
                    <a:pt x="263982" y="353072"/>
                  </a:lnTo>
                  <a:lnTo>
                    <a:pt x="341630" y="165684"/>
                  </a:lnTo>
                  <a:lnTo>
                    <a:pt x="355625" y="127723"/>
                  </a:lnTo>
                  <a:lnTo>
                    <a:pt x="362889" y="107251"/>
                  </a:lnTo>
                  <a:lnTo>
                    <a:pt x="385318" y="107251"/>
                  </a:lnTo>
                  <a:lnTo>
                    <a:pt x="388493" y="155041"/>
                  </a:lnTo>
                  <a:lnTo>
                    <a:pt x="413943" y="353072"/>
                  </a:lnTo>
                  <a:lnTo>
                    <a:pt x="413943" y="0"/>
                  </a:lnTo>
                  <a:lnTo>
                    <a:pt x="316750" y="0"/>
                  </a:lnTo>
                  <a:lnTo>
                    <a:pt x="298983" y="2209"/>
                  </a:lnTo>
                  <a:lnTo>
                    <a:pt x="284353" y="8801"/>
                  </a:lnTo>
                  <a:lnTo>
                    <a:pt x="272897" y="19723"/>
                  </a:lnTo>
                  <a:lnTo>
                    <a:pt x="264693" y="34963"/>
                  </a:lnTo>
                  <a:lnTo>
                    <a:pt x="0" y="630974"/>
                  </a:lnTo>
                  <a:lnTo>
                    <a:pt x="149504" y="630974"/>
                  </a:lnTo>
                  <a:lnTo>
                    <a:pt x="216662" y="467601"/>
                  </a:lnTo>
                  <a:lnTo>
                    <a:pt x="429069" y="467601"/>
                  </a:lnTo>
                  <a:lnTo>
                    <a:pt x="449948" y="630974"/>
                  </a:lnTo>
                  <a:lnTo>
                    <a:pt x="592734" y="630974"/>
                  </a:lnTo>
                  <a:close/>
                </a:path>
                <a:path w="3620134" h="1307465">
                  <a:moveTo>
                    <a:pt x="997991" y="166103"/>
                  </a:moveTo>
                  <a:lnTo>
                    <a:pt x="981252" y="166103"/>
                  </a:lnTo>
                  <a:lnTo>
                    <a:pt x="937653" y="172021"/>
                  </a:lnTo>
                  <a:lnTo>
                    <a:pt x="893165" y="189725"/>
                  </a:lnTo>
                  <a:lnTo>
                    <a:pt x="846963" y="219125"/>
                  </a:lnTo>
                  <a:lnTo>
                    <a:pt x="798220" y="260159"/>
                  </a:lnTo>
                  <a:lnTo>
                    <a:pt x="798220" y="178803"/>
                  </a:lnTo>
                  <a:lnTo>
                    <a:pt x="689457" y="178803"/>
                  </a:lnTo>
                  <a:lnTo>
                    <a:pt x="626173" y="630986"/>
                  </a:lnTo>
                  <a:lnTo>
                    <a:pt x="765238" y="630986"/>
                  </a:lnTo>
                  <a:lnTo>
                    <a:pt x="803478" y="349681"/>
                  </a:lnTo>
                  <a:lnTo>
                    <a:pt x="831596" y="331508"/>
                  </a:lnTo>
                  <a:lnTo>
                    <a:pt x="867752" y="313829"/>
                  </a:lnTo>
                  <a:lnTo>
                    <a:pt x="911021" y="300443"/>
                  </a:lnTo>
                  <a:lnTo>
                    <a:pt x="960437" y="295135"/>
                  </a:lnTo>
                  <a:lnTo>
                    <a:pt x="979690" y="295135"/>
                  </a:lnTo>
                  <a:lnTo>
                    <a:pt x="997991" y="166103"/>
                  </a:lnTo>
                  <a:close/>
                </a:path>
                <a:path w="3620134" h="1307465">
                  <a:moveTo>
                    <a:pt x="1458112" y="297014"/>
                  </a:moveTo>
                  <a:lnTo>
                    <a:pt x="1455813" y="280644"/>
                  </a:lnTo>
                  <a:lnTo>
                    <a:pt x="1452232" y="255054"/>
                  </a:lnTo>
                  <a:lnTo>
                    <a:pt x="1446009" y="238302"/>
                  </a:lnTo>
                  <a:lnTo>
                    <a:pt x="1421638" y="198450"/>
                  </a:lnTo>
                  <a:lnTo>
                    <a:pt x="1364691" y="170548"/>
                  </a:lnTo>
                  <a:lnTo>
                    <a:pt x="1326515" y="167043"/>
                  </a:lnTo>
                  <a:lnTo>
                    <a:pt x="1317244" y="168071"/>
                  </a:lnTo>
                  <a:lnTo>
                    <a:pt x="1317244" y="336207"/>
                  </a:lnTo>
                  <a:lnTo>
                    <a:pt x="1315389" y="364451"/>
                  </a:lnTo>
                  <a:lnTo>
                    <a:pt x="1304594" y="440067"/>
                  </a:lnTo>
                  <a:lnTo>
                    <a:pt x="1287157" y="497192"/>
                  </a:lnTo>
                  <a:lnTo>
                    <a:pt x="1243799" y="532345"/>
                  </a:lnTo>
                  <a:lnTo>
                    <a:pt x="1189469" y="539191"/>
                  </a:lnTo>
                  <a:lnTo>
                    <a:pt x="1180731" y="539076"/>
                  </a:lnTo>
                  <a:lnTo>
                    <a:pt x="1122248" y="537476"/>
                  </a:lnTo>
                  <a:lnTo>
                    <a:pt x="1148994" y="345795"/>
                  </a:lnTo>
                  <a:lnTo>
                    <a:pt x="1186205" y="317385"/>
                  </a:lnTo>
                  <a:lnTo>
                    <a:pt x="1220266" y="297014"/>
                  </a:lnTo>
                  <a:lnTo>
                    <a:pt x="1251038" y="284746"/>
                  </a:lnTo>
                  <a:lnTo>
                    <a:pt x="1278420" y="280644"/>
                  </a:lnTo>
                  <a:lnTo>
                    <a:pt x="1292021" y="281889"/>
                  </a:lnTo>
                  <a:lnTo>
                    <a:pt x="1317028" y="314947"/>
                  </a:lnTo>
                  <a:lnTo>
                    <a:pt x="1317244" y="336207"/>
                  </a:lnTo>
                  <a:lnTo>
                    <a:pt x="1317244" y="168071"/>
                  </a:lnTo>
                  <a:lnTo>
                    <a:pt x="1286078" y="171526"/>
                  </a:lnTo>
                  <a:lnTo>
                    <a:pt x="1245425" y="184937"/>
                  </a:lnTo>
                  <a:lnTo>
                    <a:pt x="1204683" y="207213"/>
                  </a:lnTo>
                  <a:lnTo>
                    <a:pt x="1163967" y="238302"/>
                  </a:lnTo>
                  <a:lnTo>
                    <a:pt x="1168692" y="204546"/>
                  </a:lnTo>
                  <a:lnTo>
                    <a:pt x="1175842" y="151663"/>
                  </a:lnTo>
                  <a:lnTo>
                    <a:pt x="1183843" y="91846"/>
                  </a:lnTo>
                  <a:lnTo>
                    <a:pt x="1191094" y="37274"/>
                  </a:lnTo>
                  <a:lnTo>
                    <a:pt x="1163015" y="36588"/>
                  </a:lnTo>
                  <a:lnTo>
                    <a:pt x="1132662" y="34696"/>
                  </a:lnTo>
                  <a:lnTo>
                    <a:pt x="1100150" y="31584"/>
                  </a:lnTo>
                  <a:lnTo>
                    <a:pt x="1065568" y="27266"/>
                  </a:lnTo>
                  <a:lnTo>
                    <a:pt x="1061808" y="26746"/>
                  </a:lnTo>
                  <a:lnTo>
                    <a:pt x="1054544" y="25654"/>
                  </a:lnTo>
                  <a:lnTo>
                    <a:pt x="972667" y="606628"/>
                  </a:lnTo>
                  <a:lnTo>
                    <a:pt x="1024039" y="621411"/>
                  </a:lnTo>
                  <a:lnTo>
                    <a:pt x="1088834" y="632815"/>
                  </a:lnTo>
                  <a:lnTo>
                    <a:pt x="1156766" y="640308"/>
                  </a:lnTo>
                  <a:lnTo>
                    <a:pt x="1215783" y="642823"/>
                  </a:lnTo>
                  <a:lnTo>
                    <a:pt x="1267129" y="639495"/>
                  </a:lnTo>
                  <a:lnTo>
                    <a:pt x="1311694" y="629539"/>
                  </a:lnTo>
                  <a:lnTo>
                    <a:pt x="1349324" y="613016"/>
                  </a:lnTo>
                  <a:lnTo>
                    <a:pt x="1379893" y="589953"/>
                  </a:lnTo>
                  <a:lnTo>
                    <a:pt x="1404594" y="558914"/>
                  </a:lnTo>
                  <a:lnTo>
                    <a:pt x="1414411" y="539191"/>
                  </a:lnTo>
                  <a:lnTo>
                    <a:pt x="1424787" y="518350"/>
                  </a:lnTo>
                  <a:lnTo>
                    <a:pt x="1440408" y="468439"/>
                  </a:lnTo>
                  <a:lnTo>
                    <a:pt x="1451381" y="409359"/>
                  </a:lnTo>
                  <a:lnTo>
                    <a:pt x="1457833" y="348526"/>
                  </a:lnTo>
                  <a:lnTo>
                    <a:pt x="1458112" y="297014"/>
                  </a:lnTo>
                  <a:close/>
                </a:path>
                <a:path w="3620134" h="1307465">
                  <a:moveTo>
                    <a:pt x="1947938" y="286791"/>
                  </a:moveTo>
                  <a:lnTo>
                    <a:pt x="1931885" y="228015"/>
                  </a:lnTo>
                  <a:lnTo>
                    <a:pt x="1887588" y="188455"/>
                  </a:lnTo>
                  <a:lnTo>
                    <a:pt x="1811718" y="169456"/>
                  </a:lnTo>
                  <a:lnTo>
                    <a:pt x="1811718" y="297027"/>
                  </a:lnTo>
                  <a:lnTo>
                    <a:pt x="1811388" y="309778"/>
                  </a:lnTo>
                  <a:lnTo>
                    <a:pt x="1791957" y="351701"/>
                  </a:lnTo>
                  <a:lnTo>
                    <a:pt x="1739950" y="365798"/>
                  </a:lnTo>
                  <a:lnTo>
                    <a:pt x="1638642" y="375500"/>
                  </a:lnTo>
                  <a:lnTo>
                    <a:pt x="1644992" y="346278"/>
                  </a:lnTo>
                  <a:lnTo>
                    <a:pt x="1661007" y="303618"/>
                  </a:lnTo>
                  <a:lnTo>
                    <a:pt x="1699056" y="274218"/>
                  </a:lnTo>
                  <a:lnTo>
                    <a:pt x="1742960" y="268808"/>
                  </a:lnTo>
                  <a:lnTo>
                    <a:pt x="1749425" y="268719"/>
                  </a:lnTo>
                  <a:lnTo>
                    <a:pt x="1752473" y="268719"/>
                  </a:lnTo>
                  <a:lnTo>
                    <a:pt x="1793735" y="272211"/>
                  </a:lnTo>
                  <a:lnTo>
                    <a:pt x="1811718" y="297027"/>
                  </a:lnTo>
                  <a:lnTo>
                    <a:pt x="1811718" y="169456"/>
                  </a:lnTo>
                  <a:lnTo>
                    <a:pt x="1806549" y="168592"/>
                  </a:lnTo>
                  <a:lnTo>
                    <a:pt x="1751990" y="166103"/>
                  </a:lnTo>
                  <a:lnTo>
                    <a:pt x="1692490" y="169164"/>
                  </a:lnTo>
                  <a:lnTo>
                    <a:pt x="1641436" y="178320"/>
                  </a:lnTo>
                  <a:lnTo>
                    <a:pt x="1598993" y="193535"/>
                  </a:lnTo>
                  <a:lnTo>
                    <a:pt x="1565325" y="214757"/>
                  </a:lnTo>
                  <a:lnTo>
                    <a:pt x="1538630" y="244284"/>
                  </a:lnTo>
                  <a:lnTo>
                    <a:pt x="1517154" y="284289"/>
                  </a:lnTo>
                  <a:lnTo>
                    <a:pt x="1500949" y="334606"/>
                  </a:lnTo>
                  <a:lnTo>
                    <a:pt x="1490065" y="395084"/>
                  </a:lnTo>
                  <a:lnTo>
                    <a:pt x="1486750" y="453580"/>
                  </a:lnTo>
                  <a:lnTo>
                    <a:pt x="1491348" y="504190"/>
                  </a:lnTo>
                  <a:lnTo>
                    <a:pt x="1503819" y="546747"/>
                  </a:lnTo>
                  <a:lnTo>
                    <a:pt x="1524152" y="581101"/>
                  </a:lnTo>
                  <a:lnTo>
                    <a:pt x="1553565" y="607606"/>
                  </a:lnTo>
                  <a:lnTo>
                    <a:pt x="1593126" y="626605"/>
                  </a:lnTo>
                  <a:lnTo>
                    <a:pt x="1642681" y="638048"/>
                  </a:lnTo>
                  <a:lnTo>
                    <a:pt x="1702066" y="641870"/>
                  </a:lnTo>
                  <a:lnTo>
                    <a:pt x="1760093" y="639864"/>
                  </a:lnTo>
                  <a:lnTo>
                    <a:pt x="1812518" y="633844"/>
                  </a:lnTo>
                  <a:lnTo>
                    <a:pt x="1859203" y="623862"/>
                  </a:lnTo>
                  <a:lnTo>
                    <a:pt x="1899945" y="609917"/>
                  </a:lnTo>
                  <a:lnTo>
                    <a:pt x="1901558" y="609244"/>
                  </a:lnTo>
                  <a:lnTo>
                    <a:pt x="1893125" y="530085"/>
                  </a:lnTo>
                  <a:lnTo>
                    <a:pt x="1892033" y="519836"/>
                  </a:lnTo>
                  <a:lnTo>
                    <a:pt x="1889683" y="520103"/>
                  </a:lnTo>
                  <a:lnTo>
                    <a:pt x="1847418" y="524459"/>
                  </a:lnTo>
                  <a:lnTo>
                    <a:pt x="1804543" y="527583"/>
                  </a:lnTo>
                  <a:lnTo>
                    <a:pt x="1761185" y="529450"/>
                  </a:lnTo>
                  <a:lnTo>
                    <a:pt x="1717497" y="530085"/>
                  </a:lnTo>
                  <a:lnTo>
                    <a:pt x="1696326" y="529132"/>
                  </a:lnTo>
                  <a:lnTo>
                    <a:pt x="1651241" y="515099"/>
                  </a:lnTo>
                  <a:lnTo>
                    <a:pt x="1631873" y="478256"/>
                  </a:lnTo>
                  <a:lnTo>
                    <a:pt x="1630045" y="459257"/>
                  </a:lnTo>
                  <a:lnTo>
                    <a:pt x="1760334" y="449440"/>
                  </a:lnTo>
                  <a:lnTo>
                    <a:pt x="1802091" y="444919"/>
                  </a:lnTo>
                  <a:lnTo>
                    <a:pt x="1868551" y="427913"/>
                  </a:lnTo>
                  <a:lnTo>
                    <a:pt x="1912620" y="399288"/>
                  </a:lnTo>
                  <a:lnTo>
                    <a:pt x="1939061" y="352996"/>
                  </a:lnTo>
                  <a:lnTo>
                    <a:pt x="1945830" y="323088"/>
                  </a:lnTo>
                  <a:lnTo>
                    <a:pt x="1947938" y="286791"/>
                  </a:lnTo>
                  <a:close/>
                </a:path>
                <a:path w="3620134" h="1307465">
                  <a:moveTo>
                    <a:pt x="1948865" y="952373"/>
                  </a:moveTo>
                  <a:lnTo>
                    <a:pt x="1946211" y="934300"/>
                  </a:lnTo>
                  <a:lnTo>
                    <a:pt x="1944217" y="920648"/>
                  </a:lnTo>
                  <a:lnTo>
                    <a:pt x="1932825" y="893597"/>
                  </a:lnTo>
                  <a:lnTo>
                    <a:pt x="1914728" y="871334"/>
                  </a:lnTo>
                  <a:lnTo>
                    <a:pt x="1888528" y="854036"/>
                  </a:lnTo>
                  <a:lnTo>
                    <a:pt x="1852726" y="841641"/>
                  </a:lnTo>
                  <a:lnTo>
                    <a:pt x="1812645" y="835037"/>
                  </a:lnTo>
                  <a:lnTo>
                    <a:pt x="1812645" y="962596"/>
                  </a:lnTo>
                  <a:lnTo>
                    <a:pt x="1812315" y="975347"/>
                  </a:lnTo>
                  <a:lnTo>
                    <a:pt x="1792884" y="1017282"/>
                  </a:lnTo>
                  <a:lnTo>
                    <a:pt x="1740903" y="1031379"/>
                  </a:lnTo>
                  <a:lnTo>
                    <a:pt x="1639582" y="1041069"/>
                  </a:lnTo>
                  <a:lnTo>
                    <a:pt x="1645932" y="1011859"/>
                  </a:lnTo>
                  <a:lnTo>
                    <a:pt x="1661947" y="969200"/>
                  </a:lnTo>
                  <a:lnTo>
                    <a:pt x="1699983" y="939800"/>
                  </a:lnTo>
                  <a:lnTo>
                    <a:pt x="1743887" y="934402"/>
                  </a:lnTo>
                  <a:lnTo>
                    <a:pt x="1750364" y="934300"/>
                  </a:lnTo>
                  <a:lnTo>
                    <a:pt x="1753412" y="934300"/>
                  </a:lnTo>
                  <a:lnTo>
                    <a:pt x="1794662" y="937780"/>
                  </a:lnTo>
                  <a:lnTo>
                    <a:pt x="1812645" y="962596"/>
                  </a:lnTo>
                  <a:lnTo>
                    <a:pt x="1812645" y="835037"/>
                  </a:lnTo>
                  <a:lnTo>
                    <a:pt x="1807489" y="834174"/>
                  </a:lnTo>
                  <a:lnTo>
                    <a:pt x="1752930" y="831684"/>
                  </a:lnTo>
                  <a:lnTo>
                    <a:pt x="1693430" y="834745"/>
                  </a:lnTo>
                  <a:lnTo>
                    <a:pt x="1642364" y="843902"/>
                  </a:lnTo>
                  <a:lnTo>
                    <a:pt x="1599933" y="859104"/>
                  </a:lnTo>
                  <a:lnTo>
                    <a:pt x="1566265" y="880325"/>
                  </a:lnTo>
                  <a:lnTo>
                    <a:pt x="1539570" y="909866"/>
                  </a:lnTo>
                  <a:lnTo>
                    <a:pt x="1518081" y="949871"/>
                  </a:lnTo>
                  <a:lnTo>
                    <a:pt x="1501876" y="1000188"/>
                  </a:lnTo>
                  <a:lnTo>
                    <a:pt x="1491005" y="1060665"/>
                  </a:lnTo>
                  <a:lnTo>
                    <a:pt x="1487678" y="1119162"/>
                  </a:lnTo>
                  <a:lnTo>
                    <a:pt x="1492275" y="1169771"/>
                  </a:lnTo>
                  <a:lnTo>
                    <a:pt x="1504746" y="1212329"/>
                  </a:lnTo>
                  <a:lnTo>
                    <a:pt x="1525079" y="1246670"/>
                  </a:lnTo>
                  <a:lnTo>
                    <a:pt x="1554492" y="1273187"/>
                  </a:lnTo>
                  <a:lnTo>
                    <a:pt x="1594053" y="1292186"/>
                  </a:lnTo>
                  <a:lnTo>
                    <a:pt x="1643608" y="1303629"/>
                  </a:lnTo>
                  <a:lnTo>
                    <a:pt x="1703006" y="1307452"/>
                  </a:lnTo>
                  <a:lnTo>
                    <a:pt x="1761020" y="1305433"/>
                  </a:lnTo>
                  <a:lnTo>
                    <a:pt x="1813445" y="1299425"/>
                  </a:lnTo>
                  <a:lnTo>
                    <a:pt x="1860130" y="1289431"/>
                  </a:lnTo>
                  <a:lnTo>
                    <a:pt x="1900885" y="1275499"/>
                  </a:lnTo>
                  <a:lnTo>
                    <a:pt x="1902485" y="1274826"/>
                  </a:lnTo>
                  <a:lnTo>
                    <a:pt x="1894052" y="1195666"/>
                  </a:lnTo>
                  <a:lnTo>
                    <a:pt x="1892960" y="1185405"/>
                  </a:lnTo>
                  <a:lnTo>
                    <a:pt x="1848358" y="1190040"/>
                  </a:lnTo>
                  <a:lnTo>
                    <a:pt x="1805482" y="1193152"/>
                  </a:lnTo>
                  <a:lnTo>
                    <a:pt x="1762125" y="1195031"/>
                  </a:lnTo>
                  <a:lnTo>
                    <a:pt x="1718437" y="1195666"/>
                  </a:lnTo>
                  <a:lnTo>
                    <a:pt x="1697253" y="1194714"/>
                  </a:lnTo>
                  <a:lnTo>
                    <a:pt x="1652181" y="1180680"/>
                  </a:lnTo>
                  <a:lnTo>
                    <a:pt x="1632800" y="1143825"/>
                  </a:lnTo>
                  <a:lnTo>
                    <a:pt x="1630959" y="1124839"/>
                  </a:lnTo>
                  <a:lnTo>
                    <a:pt x="1761248" y="1115021"/>
                  </a:lnTo>
                  <a:lnTo>
                    <a:pt x="1803019" y="1110500"/>
                  </a:lnTo>
                  <a:lnTo>
                    <a:pt x="1869478" y="1093495"/>
                  </a:lnTo>
                  <a:lnTo>
                    <a:pt x="1913547" y="1064869"/>
                  </a:lnTo>
                  <a:lnTo>
                    <a:pt x="1930184" y="1041069"/>
                  </a:lnTo>
                  <a:lnTo>
                    <a:pt x="1939988" y="1018590"/>
                  </a:lnTo>
                  <a:lnTo>
                    <a:pt x="1946757" y="988656"/>
                  </a:lnTo>
                  <a:lnTo>
                    <a:pt x="1948865" y="952373"/>
                  </a:lnTo>
                  <a:close/>
                </a:path>
                <a:path w="3620134" h="1307465">
                  <a:moveTo>
                    <a:pt x="2154898" y="178803"/>
                  </a:moveTo>
                  <a:lnTo>
                    <a:pt x="2016734" y="178803"/>
                  </a:lnTo>
                  <a:lnTo>
                    <a:pt x="1953463" y="630986"/>
                  </a:lnTo>
                  <a:lnTo>
                    <a:pt x="2091613" y="630986"/>
                  </a:lnTo>
                  <a:lnTo>
                    <a:pt x="2154898" y="178803"/>
                  </a:lnTo>
                  <a:close/>
                </a:path>
                <a:path w="3620134" h="1307465">
                  <a:moveTo>
                    <a:pt x="2441867" y="932307"/>
                  </a:moveTo>
                  <a:lnTo>
                    <a:pt x="2430653" y="884275"/>
                  </a:lnTo>
                  <a:lnTo>
                    <a:pt x="2400008" y="850785"/>
                  </a:lnTo>
                  <a:lnTo>
                    <a:pt x="2355062" y="833805"/>
                  </a:lnTo>
                  <a:lnTo>
                    <a:pt x="2327694" y="831672"/>
                  </a:lnTo>
                  <a:lnTo>
                    <a:pt x="2288070" y="835647"/>
                  </a:lnTo>
                  <a:lnTo>
                    <a:pt x="2247976" y="847521"/>
                  </a:lnTo>
                  <a:lnTo>
                    <a:pt x="2207514" y="867257"/>
                  </a:lnTo>
                  <a:lnTo>
                    <a:pt x="2166759" y="894816"/>
                  </a:lnTo>
                  <a:lnTo>
                    <a:pt x="2125802" y="930160"/>
                  </a:lnTo>
                  <a:lnTo>
                    <a:pt x="2125802" y="844384"/>
                  </a:lnTo>
                  <a:lnTo>
                    <a:pt x="2016125" y="844384"/>
                  </a:lnTo>
                  <a:lnTo>
                    <a:pt x="1952840" y="1296568"/>
                  </a:lnTo>
                  <a:lnTo>
                    <a:pt x="2091918" y="1296568"/>
                  </a:lnTo>
                  <a:lnTo>
                    <a:pt x="2130196" y="1019543"/>
                  </a:lnTo>
                  <a:lnTo>
                    <a:pt x="2171623" y="989469"/>
                  </a:lnTo>
                  <a:lnTo>
                    <a:pt x="2208466" y="967778"/>
                  </a:lnTo>
                  <a:lnTo>
                    <a:pt x="2240584" y="954544"/>
                  </a:lnTo>
                  <a:lnTo>
                    <a:pt x="2267877" y="949833"/>
                  </a:lnTo>
                  <a:lnTo>
                    <a:pt x="2277135" y="950074"/>
                  </a:lnTo>
                  <a:lnTo>
                    <a:pt x="2297226" y="974839"/>
                  </a:lnTo>
                  <a:lnTo>
                    <a:pt x="2296972" y="986536"/>
                  </a:lnTo>
                  <a:lnTo>
                    <a:pt x="2295423" y="1000721"/>
                  </a:lnTo>
                  <a:lnTo>
                    <a:pt x="2254212" y="1296568"/>
                  </a:lnTo>
                  <a:lnTo>
                    <a:pt x="2392349" y="1296568"/>
                  </a:lnTo>
                  <a:lnTo>
                    <a:pt x="2439822" y="961440"/>
                  </a:lnTo>
                  <a:lnTo>
                    <a:pt x="2441867" y="932307"/>
                  </a:lnTo>
                  <a:close/>
                </a:path>
                <a:path w="3620134" h="1307465">
                  <a:moveTo>
                    <a:pt x="2534310" y="178816"/>
                  </a:moveTo>
                  <a:lnTo>
                    <a:pt x="2410841" y="178816"/>
                  </a:lnTo>
                  <a:lnTo>
                    <a:pt x="2429535" y="41922"/>
                  </a:lnTo>
                  <a:lnTo>
                    <a:pt x="2418511" y="43548"/>
                  </a:lnTo>
                  <a:lnTo>
                    <a:pt x="2383752" y="47866"/>
                  </a:lnTo>
                  <a:lnTo>
                    <a:pt x="2350808" y="50977"/>
                  </a:lnTo>
                  <a:lnTo>
                    <a:pt x="2320036" y="52870"/>
                  </a:lnTo>
                  <a:lnTo>
                    <a:pt x="2291765" y="53543"/>
                  </a:lnTo>
                  <a:lnTo>
                    <a:pt x="2273604" y="178917"/>
                  </a:lnTo>
                  <a:lnTo>
                    <a:pt x="2191562" y="178879"/>
                  </a:lnTo>
                  <a:lnTo>
                    <a:pt x="2179485" y="273354"/>
                  </a:lnTo>
                  <a:lnTo>
                    <a:pt x="2260219" y="273354"/>
                  </a:lnTo>
                  <a:lnTo>
                    <a:pt x="2226132" y="507580"/>
                  </a:lnTo>
                  <a:lnTo>
                    <a:pt x="2227148" y="563587"/>
                  </a:lnTo>
                  <a:lnTo>
                    <a:pt x="2248471" y="606132"/>
                  </a:lnTo>
                  <a:lnTo>
                    <a:pt x="2288311" y="632891"/>
                  </a:lnTo>
                  <a:lnTo>
                    <a:pt x="2344623" y="641870"/>
                  </a:lnTo>
                  <a:lnTo>
                    <a:pt x="2381491" y="640778"/>
                  </a:lnTo>
                  <a:lnTo>
                    <a:pt x="2414867" y="637501"/>
                  </a:lnTo>
                  <a:lnTo>
                    <a:pt x="2444623" y="632066"/>
                  </a:lnTo>
                  <a:lnTo>
                    <a:pt x="2472334" y="623887"/>
                  </a:lnTo>
                  <a:lnTo>
                    <a:pt x="2465717" y="525538"/>
                  </a:lnTo>
                  <a:lnTo>
                    <a:pt x="2403627" y="525538"/>
                  </a:lnTo>
                  <a:lnTo>
                    <a:pt x="2391753" y="525043"/>
                  </a:lnTo>
                  <a:lnTo>
                    <a:pt x="2365832" y="496658"/>
                  </a:lnTo>
                  <a:lnTo>
                    <a:pt x="2366911" y="485546"/>
                  </a:lnTo>
                  <a:lnTo>
                    <a:pt x="2396591" y="273354"/>
                  </a:lnTo>
                  <a:lnTo>
                    <a:pt x="2520950" y="273354"/>
                  </a:lnTo>
                  <a:lnTo>
                    <a:pt x="2534310" y="178816"/>
                  </a:lnTo>
                  <a:close/>
                </a:path>
                <a:path w="3620134" h="1307465">
                  <a:moveTo>
                    <a:pt x="3139630" y="178803"/>
                  </a:moveTo>
                  <a:lnTo>
                    <a:pt x="3002381" y="178803"/>
                  </a:lnTo>
                  <a:lnTo>
                    <a:pt x="2964103" y="456780"/>
                  </a:lnTo>
                  <a:lnTo>
                    <a:pt x="2942475" y="474497"/>
                  </a:lnTo>
                  <a:lnTo>
                    <a:pt x="2905950" y="501357"/>
                  </a:lnTo>
                  <a:lnTo>
                    <a:pt x="2863710" y="521741"/>
                  </a:lnTo>
                  <a:lnTo>
                    <a:pt x="2835592" y="525538"/>
                  </a:lnTo>
                  <a:lnTo>
                    <a:pt x="2826169" y="524891"/>
                  </a:lnTo>
                  <a:lnTo>
                    <a:pt x="2803245" y="490448"/>
                  </a:lnTo>
                  <a:lnTo>
                    <a:pt x="2804325" y="478294"/>
                  </a:lnTo>
                  <a:lnTo>
                    <a:pt x="2847365" y="178803"/>
                  </a:lnTo>
                  <a:lnTo>
                    <a:pt x="2708287" y="178803"/>
                  </a:lnTo>
                  <a:lnTo>
                    <a:pt x="2661729" y="513905"/>
                  </a:lnTo>
                  <a:lnTo>
                    <a:pt x="2659596" y="542277"/>
                  </a:lnTo>
                  <a:lnTo>
                    <a:pt x="2662390" y="567550"/>
                  </a:lnTo>
                  <a:lnTo>
                    <a:pt x="2682697" y="608393"/>
                  </a:lnTo>
                  <a:lnTo>
                    <a:pt x="2721775" y="634149"/>
                  </a:lnTo>
                  <a:lnTo>
                    <a:pt x="2778404" y="642785"/>
                  </a:lnTo>
                  <a:lnTo>
                    <a:pt x="2824975" y="636930"/>
                  </a:lnTo>
                  <a:lnTo>
                    <a:pt x="2872435" y="619404"/>
                  </a:lnTo>
                  <a:lnTo>
                    <a:pt x="2920631" y="590296"/>
                  </a:lnTo>
                  <a:lnTo>
                    <a:pt x="2969399" y="549694"/>
                  </a:lnTo>
                  <a:lnTo>
                    <a:pt x="2969399" y="630986"/>
                  </a:lnTo>
                  <a:lnTo>
                    <a:pt x="3077260" y="630986"/>
                  </a:lnTo>
                  <a:lnTo>
                    <a:pt x="3139630" y="178803"/>
                  </a:lnTo>
                  <a:close/>
                </a:path>
                <a:path w="3620134" h="1307465">
                  <a:moveTo>
                    <a:pt x="3619970" y="266725"/>
                  </a:moveTo>
                  <a:lnTo>
                    <a:pt x="3608743" y="218694"/>
                  </a:lnTo>
                  <a:lnTo>
                    <a:pt x="3578110" y="185204"/>
                  </a:lnTo>
                  <a:lnTo>
                    <a:pt x="3533165" y="168236"/>
                  </a:lnTo>
                  <a:lnTo>
                    <a:pt x="3505797" y="166103"/>
                  </a:lnTo>
                  <a:lnTo>
                    <a:pt x="3466173" y="170078"/>
                  </a:lnTo>
                  <a:lnTo>
                    <a:pt x="3426079" y="181940"/>
                  </a:lnTo>
                  <a:lnTo>
                    <a:pt x="3385616" y="201688"/>
                  </a:lnTo>
                  <a:lnTo>
                    <a:pt x="3344862" y="229247"/>
                  </a:lnTo>
                  <a:lnTo>
                    <a:pt x="3303905" y="264591"/>
                  </a:lnTo>
                  <a:lnTo>
                    <a:pt x="3303905" y="178803"/>
                  </a:lnTo>
                  <a:lnTo>
                    <a:pt x="3194227" y="178803"/>
                  </a:lnTo>
                  <a:lnTo>
                    <a:pt x="3130931" y="630986"/>
                  </a:lnTo>
                  <a:lnTo>
                    <a:pt x="3270008" y="630986"/>
                  </a:lnTo>
                  <a:lnTo>
                    <a:pt x="3308286" y="353961"/>
                  </a:lnTo>
                  <a:lnTo>
                    <a:pt x="3349726" y="323888"/>
                  </a:lnTo>
                  <a:lnTo>
                    <a:pt x="3386556" y="302196"/>
                  </a:lnTo>
                  <a:lnTo>
                    <a:pt x="3418687" y="288963"/>
                  </a:lnTo>
                  <a:lnTo>
                    <a:pt x="3445980" y="284238"/>
                  </a:lnTo>
                  <a:lnTo>
                    <a:pt x="3455162" y="284505"/>
                  </a:lnTo>
                  <a:lnTo>
                    <a:pt x="3475317" y="309257"/>
                  </a:lnTo>
                  <a:lnTo>
                    <a:pt x="3475063" y="320954"/>
                  </a:lnTo>
                  <a:lnTo>
                    <a:pt x="3473513" y="335140"/>
                  </a:lnTo>
                  <a:lnTo>
                    <a:pt x="3432314" y="630986"/>
                  </a:lnTo>
                  <a:lnTo>
                    <a:pt x="3570440" y="630986"/>
                  </a:lnTo>
                  <a:lnTo>
                    <a:pt x="3617938" y="295871"/>
                  </a:lnTo>
                  <a:lnTo>
                    <a:pt x="3619970" y="266725"/>
                  </a:lnTo>
                  <a:close/>
                </a:path>
              </a:pathLst>
            </a:custGeom>
            <a:solidFill>
              <a:srgbClr val="ED1C24"/>
            </a:solidFill>
          </p:spPr>
          <p:txBody>
            <a:bodyPr wrap="square" lIns="0" tIns="0" rIns="0" bIns="0" rtlCol="0"/>
            <a:lstStyle/>
            <a:p>
              <a:endParaRPr sz="2648"/>
            </a:p>
          </p:txBody>
        </p:sp>
        <p:pic>
          <p:nvPicPr>
            <p:cNvPr id="10" name="object 39">
              <a:extLst>
                <a:ext uri="{FF2B5EF4-FFF2-40B4-BE49-F238E27FC236}">
                  <a16:creationId xmlns:a16="http://schemas.microsoft.com/office/drawing/2014/main" id="{42D0E250-5A31-BF47-8E60-D03F5FFC0C0E}"/>
                </a:ext>
              </a:extLst>
            </p:cNvPr>
            <p:cNvPicPr/>
            <p:nvPr/>
          </p:nvPicPr>
          <p:blipFill>
            <a:blip r:embed="rId9" cstate="print"/>
            <a:stretch>
              <a:fillRect/>
            </a:stretch>
          </p:blipFill>
          <p:spPr>
            <a:xfrm>
              <a:off x="17163428" y="9305448"/>
              <a:ext cx="149092" cy="131755"/>
            </a:xfrm>
            <a:prstGeom prst="rect">
              <a:avLst/>
            </a:prstGeom>
          </p:spPr>
        </p:pic>
        <p:sp>
          <p:nvSpPr>
            <p:cNvPr id="11" name="object 40">
              <a:extLst>
                <a:ext uri="{FF2B5EF4-FFF2-40B4-BE49-F238E27FC236}">
                  <a16:creationId xmlns:a16="http://schemas.microsoft.com/office/drawing/2014/main" id="{9BDE8E7C-851E-8042-A734-17C88DF0DDFC}"/>
                </a:ext>
              </a:extLst>
            </p:cNvPr>
            <p:cNvSpPr/>
            <p:nvPr/>
          </p:nvSpPr>
          <p:spPr>
            <a:xfrm>
              <a:off x="15645461" y="9329540"/>
              <a:ext cx="3642995" cy="1283335"/>
            </a:xfrm>
            <a:custGeom>
              <a:avLst/>
              <a:gdLst/>
              <a:ahLst/>
              <a:cxnLst/>
              <a:rect l="l" t="t" r="r" b="b"/>
              <a:pathLst>
                <a:path w="3642994" h="1283334">
                  <a:moveTo>
                    <a:pt x="461200" y="926719"/>
                  </a:moveTo>
                  <a:lnTo>
                    <a:pt x="445147" y="867943"/>
                  </a:lnTo>
                  <a:lnTo>
                    <a:pt x="400850" y="828382"/>
                  </a:lnTo>
                  <a:lnTo>
                    <a:pt x="324967" y="809383"/>
                  </a:lnTo>
                  <a:lnTo>
                    <a:pt x="324967" y="936942"/>
                  </a:lnTo>
                  <a:lnTo>
                    <a:pt x="324650" y="949693"/>
                  </a:lnTo>
                  <a:lnTo>
                    <a:pt x="305219" y="991628"/>
                  </a:lnTo>
                  <a:lnTo>
                    <a:pt x="253225" y="1005725"/>
                  </a:lnTo>
                  <a:lnTo>
                    <a:pt x="151904" y="1015415"/>
                  </a:lnTo>
                  <a:lnTo>
                    <a:pt x="158254" y="986205"/>
                  </a:lnTo>
                  <a:lnTo>
                    <a:pt x="174269" y="943546"/>
                  </a:lnTo>
                  <a:lnTo>
                    <a:pt x="212318" y="914146"/>
                  </a:lnTo>
                  <a:lnTo>
                    <a:pt x="256222" y="908748"/>
                  </a:lnTo>
                  <a:lnTo>
                    <a:pt x="262686" y="908646"/>
                  </a:lnTo>
                  <a:lnTo>
                    <a:pt x="265734" y="908646"/>
                  </a:lnTo>
                  <a:lnTo>
                    <a:pt x="306997" y="912126"/>
                  </a:lnTo>
                  <a:lnTo>
                    <a:pt x="324967" y="936942"/>
                  </a:lnTo>
                  <a:lnTo>
                    <a:pt x="324967" y="809383"/>
                  </a:lnTo>
                  <a:lnTo>
                    <a:pt x="319811" y="808520"/>
                  </a:lnTo>
                  <a:lnTo>
                    <a:pt x="265252" y="806030"/>
                  </a:lnTo>
                  <a:lnTo>
                    <a:pt x="205752" y="809091"/>
                  </a:lnTo>
                  <a:lnTo>
                    <a:pt x="154698" y="818248"/>
                  </a:lnTo>
                  <a:lnTo>
                    <a:pt x="112255" y="833450"/>
                  </a:lnTo>
                  <a:lnTo>
                    <a:pt x="78587" y="854671"/>
                  </a:lnTo>
                  <a:lnTo>
                    <a:pt x="51892" y="884212"/>
                  </a:lnTo>
                  <a:lnTo>
                    <a:pt x="30416" y="924217"/>
                  </a:lnTo>
                  <a:lnTo>
                    <a:pt x="14198" y="974534"/>
                  </a:lnTo>
                  <a:lnTo>
                    <a:pt x="3327" y="1035011"/>
                  </a:lnTo>
                  <a:lnTo>
                    <a:pt x="0" y="1093508"/>
                  </a:lnTo>
                  <a:lnTo>
                    <a:pt x="4597" y="1144117"/>
                  </a:lnTo>
                  <a:lnTo>
                    <a:pt x="17081" y="1186675"/>
                  </a:lnTo>
                  <a:lnTo>
                    <a:pt x="37414" y="1221016"/>
                  </a:lnTo>
                  <a:lnTo>
                    <a:pt x="66814" y="1247533"/>
                  </a:lnTo>
                  <a:lnTo>
                    <a:pt x="106375" y="1266532"/>
                  </a:lnTo>
                  <a:lnTo>
                    <a:pt x="155930" y="1277975"/>
                  </a:lnTo>
                  <a:lnTo>
                    <a:pt x="215328" y="1281798"/>
                  </a:lnTo>
                  <a:lnTo>
                    <a:pt x="273342" y="1279779"/>
                  </a:lnTo>
                  <a:lnTo>
                    <a:pt x="325780" y="1273771"/>
                  </a:lnTo>
                  <a:lnTo>
                    <a:pt x="372465" y="1263777"/>
                  </a:lnTo>
                  <a:lnTo>
                    <a:pt x="413207" y="1249845"/>
                  </a:lnTo>
                  <a:lnTo>
                    <a:pt x="414807" y="1249172"/>
                  </a:lnTo>
                  <a:lnTo>
                    <a:pt x="406387" y="1170012"/>
                  </a:lnTo>
                  <a:lnTo>
                    <a:pt x="405295" y="1159751"/>
                  </a:lnTo>
                  <a:lnTo>
                    <a:pt x="402932" y="1160030"/>
                  </a:lnTo>
                  <a:lnTo>
                    <a:pt x="360680" y="1164386"/>
                  </a:lnTo>
                  <a:lnTo>
                    <a:pt x="317804" y="1167498"/>
                  </a:lnTo>
                  <a:lnTo>
                    <a:pt x="274447" y="1169377"/>
                  </a:lnTo>
                  <a:lnTo>
                    <a:pt x="230759" y="1170012"/>
                  </a:lnTo>
                  <a:lnTo>
                    <a:pt x="209575" y="1169060"/>
                  </a:lnTo>
                  <a:lnTo>
                    <a:pt x="164503" y="1155026"/>
                  </a:lnTo>
                  <a:lnTo>
                    <a:pt x="145135" y="1118171"/>
                  </a:lnTo>
                  <a:lnTo>
                    <a:pt x="143294" y="1099185"/>
                  </a:lnTo>
                  <a:lnTo>
                    <a:pt x="273583" y="1089367"/>
                  </a:lnTo>
                  <a:lnTo>
                    <a:pt x="315341" y="1084846"/>
                  </a:lnTo>
                  <a:lnTo>
                    <a:pt x="381812" y="1067841"/>
                  </a:lnTo>
                  <a:lnTo>
                    <a:pt x="425869" y="1039215"/>
                  </a:lnTo>
                  <a:lnTo>
                    <a:pt x="442518" y="1015415"/>
                  </a:lnTo>
                  <a:lnTo>
                    <a:pt x="452323" y="992936"/>
                  </a:lnTo>
                  <a:lnTo>
                    <a:pt x="459079" y="963002"/>
                  </a:lnTo>
                  <a:lnTo>
                    <a:pt x="461200" y="926719"/>
                  </a:lnTo>
                  <a:close/>
                </a:path>
                <a:path w="3642994" h="1283334">
                  <a:moveTo>
                    <a:pt x="948220" y="936891"/>
                  </a:moveTo>
                  <a:lnTo>
                    <a:pt x="945921" y="920534"/>
                  </a:lnTo>
                  <a:lnTo>
                    <a:pt x="942340" y="894930"/>
                  </a:lnTo>
                  <a:lnTo>
                    <a:pt x="936117" y="878192"/>
                  </a:lnTo>
                  <a:lnTo>
                    <a:pt x="911745" y="838327"/>
                  </a:lnTo>
                  <a:lnTo>
                    <a:pt x="854798" y="810437"/>
                  </a:lnTo>
                  <a:lnTo>
                    <a:pt x="816622" y="806932"/>
                  </a:lnTo>
                  <a:lnTo>
                    <a:pt x="807351" y="807961"/>
                  </a:lnTo>
                  <a:lnTo>
                    <a:pt x="807351" y="976096"/>
                  </a:lnTo>
                  <a:lnTo>
                    <a:pt x="805497" y="1004341"/>
                  </a:lnTo>
                  <a:lnTo>
                    <a:pt x="794702" y="1079957"/>
                  </a:lnTo>
                  <a:lnTo>
                    <a:pt x="777265" y="1137081"/>
                  </a:lnTo>
                  <a:lnTo>
                    <a:pt x="733907" y="1172235"/>
                  </a:lnTo>
                  <a:lnTo>
                    <a:pt x="679577" y="1179080"/>
                  </a:lnTo>
                  <a:lnTo>
                    <a:pt x="670839" y="1178966"/>
                  </a:lnTo>
                  <a:lnTo>
                    <a:pt x="612355" y="1177353"/>
                  </a:lnTo>
                  <a:lnTo>
                    <a:pt x="639102" y="985685"/>
                  </a:lnTo>
                  <a:lnTo>
                    <a:pt x="676313" y="957262"/>
                  </a:lnTo>
                  <a:lnTo>
                    <a:pt x="710374" y="936891"/>
                  </a:lnTo>
                  <a:lnTo>
                    <a:pt x="741146" y="924636"/>
                  </a:lnTo>
                  <a:lnTo>
                    <a:pt x="768527" y="920534"/>
                  </a:lnTo>
                  <a:lnTo>
                    <a:pt x="782129" y="921766"/>
                  </a:lnTo>
                  <a:lnTo>
                    <a:pt x="807135" y="954849"/>
                  </a:lnTo>
                  <a:lnTo>
                    <a:pt x="807351" y="976096"/>
                  </a:lnTo>
                  <a:lnTo>
                    <a:pt x="807351" y="807961"/>
                  </a:lnTo>
                  <a:lnTo>
                    <a:pt x="776185" y="811415"/>
                  </a:lnTo>
                  <a:lnTo>
                    <a:pt x="735533" y="824826"/>
                  </a:lnTo>
                  <a:lnTo>
                    <a:pt x="694791" y="847102"/>
                  </a:lnTo>
                  <a:lnTo>
                    <a:pt x="654075" y="878192"/>
                  </a:lnTo>
                  <a:lnTo>
                    <a:pt x="658799" y="844435"/>
                  </a:lnTo>
                  <a:lnTo>
                    <a:pt x="665949" y="791552"/>
                  </a:lnTo>
                  <a:lnTo>
                    <a:pt x="673950" y="731735"/>
                  </a:lnTo>
                  <a:lnTo>
                    <a:pt x="681202" y="677151"/>
                  </a:lnTo>
                  <a:lnTo>
                    <a:pt x="653122" y="676478"/>
                  </a:lnTo>
                  <a:lnTo>
                    <a:pt x="622769" y="674585"/>
                  </a:lnTo>
                  <a:lnTo>
                    <a:pt x="590257" y="671474"/>
                  </a:lnTo>
                  <a:lnTo>
                    <a:pt x="555675" y="667156"/>
                  </a:lnTo>
                  <a:lnTo>
                    <a:pt x="551916" y="666635"/>
                  </a:lnTo>
                  <a:lnTo>
                    <a:pt x="544652" y="665530"/>
                  </a:lnTo>
                  <a:lnTo>
                    <a:pt x="462775" y="1246505"/>
                  </a:lnTo>
                  <a:lnTo>
                    <a:pt x="514146" y="1261300"/>
                  </a:lnTo>
                  <a:lnTo>
                    <a:pt x="578942" y="1272692"/>
                  </a:lnTo>
                  <a:lnTo>
                    <a:pt x="646874" y="1280198"/>
                  </a:lnTo>
                  <a:lnTo>
                    <a:pt x="705891" y="1282712"/>
                  </a:lnTo>
                  <a:lnTo>
                    <a:pt x="757237" y="1279385"/>
                  </a:lnTo>
                  <a:lnTo>
                    <a:pt x="801801" y="1269428"/>
                  </a:lnTo>
                  <a:lnTo>
                    <a:pt x="839431" y="1252905"/>
                  </a:lnTo>
                  <a:lnTo>
                    <a:pt x="870000" y="1229842"/>
                  </a:lnTo>
                  <a:lnTo>
                    <a:pt x="894702" y="1198791"/>
                  </a:lnTo>
                  <a:lnTo>
                    <a:pt x="914895" y="1158227"/>
                  </a:lnTo>
                  <a:lnTo>
                    <a:pt x="930516" y="1108329"/>
                  </a:lnTo>
                  <a:lnTo>
                    <a:pt x="941489" y="1049235"/>
                  </a:lnTo>
                  <a:lnTo>
                    <a:pt x="947940" y="988415"/>
                  </a:lnTo>
                  <a:lnTo>
                    <a:pt x="948220" y="936891"/>
                  </a:lnTo>
                  <a:close/>
                </a:path>
                <a:path w="3642994" h="1283334">
                  <a:moveTo>
                    <a:pt x="3642817" y="0"/>
                  </a:moveTo>
                  <a:lnTo>
                    <a:pt x="3597211" y="5930"/>
                  </a:lnTo>
                  <a:lnTo>
                    <a:pt x="3534346" y="10947"/>
                  </a:lnTo>
                  <a:lnTo>
                    <a:pt x="3506266" y="11620"/>
                  </a:lnTo>
                  <a:lnTo>
                    <a:pt x="3502279" y="34899"/>
                  </a:lnTo>
                  <a:lnTo>
                    <a:pt x="3482175" y="151142"/>
                  </a:lnTo>
                  <a:lnTo>
                    <a:pt x="3469932" y="149491"/>
                  </a:lnTo>
                  <a:lnTo>
                    <a:pt x="3469932" y="239534"/>
                  </a:lnTo>
                  <a:lnTo>
                    <a:pt x="3443211" y="431165"/>
                  </a:lnTo>
                  <a:lnTo>
                    <a:pt x="3406419" y="461162"/>
                  </a:lnTo>
                  <a:lnTo>
                    <a:pt x="3360178" y="488442"/>
                  </a:lnTo>
                  <a:lnTo>
                    <a:pt x="3313722" y="498081"/>
                  </a:lnTo>
                  <a:lnTo>
                    <a:pt x="3299777" y="496912"/>
                  </a:lnTo>
                  <a:lnTo>
                    <a:pt x="3289071" y="492544"/>
                  </a:lnTo>
                  <a:lnTo>
                    <a:pt x="3281515" y="484924"/>
                  </a:lnTo>
                  <a:lnTo>
                    <a:pt x="3277031" y="474002"/>
                  </a:lnTo>
                  <a:lnTo>
                    <a:pt x="3274987" y="457822"/>
                  </a:lnTo>
                  <a:lnTo>
                    <a:pt x="3275076" y="435495"/>
                  </a:lnTo>
                  <a:lnTo>
                    <a:pt x="3281616" y="372745"/>
                  </a:lnTo>
                  <a:lnTo>
                    <a:pt x="3288055" y="332841"/>
                  </a:lnTo>
                  <a:lnTo>
                    <a:pt x="3304565" y="277355"/>
                  </a:lnTo>
                  <a:lnTo>
                    <a:pt x="3346767" y="245160"/>
                  </a:lnTo>
                  <a:lnTo>
                    <a:pt x="3400920" y="239534"/>
                  </a:lnTo>
                  <a:lnTo>
                    <a:pt x="3469932" y="239534"/>
                  </a:lnTo>
                  <a:lnTo>
                    <a:pt x="3469932" y="149491"/>
                  </a:lnTo>
                  <a:lnTo>
                    <a:pt x="3447643" y="146481"/>
                  </a:lnTo>
                  <a:lnTo>
                    <a:pt x="3413137" y="143141"/>
                  </a:lnTo>
                  <a:lnTo>
                    <a:pt x="3378771" y="141135"/>
                  </a:lnTo>
                  <a:lnTo>
                    <a:pt x="3344659" y="140462"/>
                  </a:lnTo>
                  <a:lnTo>
                    <a:pt x="3324822" y="141008"/>
                  </a:lnTo>
                  <a:lnTo>
                    <a:pt x="3273641" y="149174"/>
                  </a:lnTo>
                  <a:lnTo>
                    <a:pt x="3229724" y="170611"/>
                  </a:lnTo>
                  <a:lnTo>
                    <a:pt x="3189922" y="210769"/>
                  </a:lnTo>
                  <a:lnTo>
                    <a:pt x="3169094" y="251752"/>
                  </a:lnTo>
                  <a:lnTo>
                    <a:pt x="3152914" y="304673"/>
                  </a:lnTo>
                  <a:lnTo>
                    <a:pt x="3140811" y="370306"/>
                  </a:lnTo>
                  <a:lnTo>
                    <a:pt x="3135274" y="430517"/>
                  </a:lnTo>
                  <a:lnTo>
                    <a:pt x="3135896" y="481952"/>
                  </a:lnTo>
                  <a:lnTo>
                    <a:pt x="3142691" y="524433"/>
                  </a:lnTo>
                  <a:lnTo>
                    <a:pt x="3174593" y="583298"/>
                  </a:lnTo>
                  <a:lnTo>
                    <a:pt x="3229267" y="612533"/>
                  </a:lnTo>
                  <a:lnTo>
                    <a:pt x="3264776" y="616216"/>
                  </a:lnTo>
                  <a:lnTo>
                    <a:pt x="3311474" y="610603"/>
                  </a:lnTo>
                  <a:lnTo>
                    <a:pt x="3357778" y="593801"/>
                  </a:lnTo>
                  <a:lnTo>
                    <a:pt x="3403498" y="565912"/>
                  </a:lnTo>
                  <a:lnTo>
                    <a:pt x="3448507" y="526973"/>
                  </a:lnTo>
                  <a:lnTo>
                    <a:pt x="3448507" y="605332"/>
                  </a:lnTo>
                  <a:lnTo>
                    <a:pt x="3558171" y="605332"/>
                  </a:lnTo>
                  <a:lnTo>
                    <a:pt x="3569119" y="526973"/>
                  </a:lnTo>
                  <a:lnTo>
                    <a:pt x="3573157" y="498081"/>
                  </a:lnTo>
                  <a:lnTo>
                    <a:pt x="3609314" y="239534"/>
                  </a:lnTo>
                  <a:lnTo>
                    <a:pt x="3621671" y="151142"/>
                  </a:lnTo>
                  <a:lnTo>
                    <a:pt x="3642817" y="0"/>
                  </a:lnTo>
                  <a:close/>
                </a:path>
              </a:pathLst>
            </a:custGeom>
            <a:solidFill>
              <a:srgbClr val="ED1C24"/>
            </a:solidFill>
          </p:spPr>
          <p:txBody>
            <a:bodyPr wrap="square" lIns="0" tIns="0" rIns="0" bIns="0" rtlCol="0"/>
            <a:lstStyle/>
            <a:p>
              <a:endParaRPr sz="2648"/>
            </a:p>
          </p:txBody>
        </p:sp>
      </p:grpSp>
      <p:pic>
        <p:nvPicPr>
          <p:cNvPr id="6" name="Grafik 5">
            <a:extLst>
              <a:ext uri="{FF2B5EF4-FFF2-40B4-BE49-F238E27FC236}">
                <a16:creationId xmlns:a16="http://schemas.microsoft.com/office/drawing/2014/main" id="{67991C4F-DF5D-4948-B986-AD9637F8F15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88637" y="11429337"/>
            <a:ext cx="3165665" cy="1717541"/>
          </a:xfrm>
          <a:prstGeom prst="rect">
            <a:avLst/>
          </a:prstGeom>
        </p:spPr>
      </p:pic>
      <p:pic>
        <p:nvPicPr>
          <p:cNvPr id="2" name="Picture 2" descr="S04 HTW Berlin Logo pos FARBIG RGB1">
            <a:extLst>
              <a:ext uri="{FF2B5EF4-FFF2-40B4-BE49-F238E27FC236}">
                <a16:creationId xmlns:a16="http://schemas.microsoft.com/office/drawing/2014/main" id="{0ECB7E11-B136-82F6-3B96-320B8124DC52}"/>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813942" y="11250488"/>
            <a:ext cx="3096344" cy="18435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2" r:id="rId1"/>
    <p:sldLayoutId id="2147483690" r:id="rId2"/>
    <p:sldLayoutId id="2147483688" r:id="rId3"/>
    <p:sldLayoutId id="2147483720" r:id="rId4"/>
    <p:sldLayoutId id="2147483721" r:id="rId5"/>
    <p:sldLayoutId id="2147483722" r:id="rId6"/>
    <p:sldLayoutId id="2147483726" r:id="rId7"/>
  </p:sldLayoutIdLst>
  <p:hf sldNum="0" hdr="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554492" eaLnBrk="1" hangingPunct="1">
        <a:defRPr>
          <a:latin typeface="+mn-lt"/>
          <a:ea typeface="+mn-ea"/>
          <a:cs typeface="+mn-cs"/>
        </a:defRPr>
      </a:lvl2pPr>
      <a:lvl3pPr marL="1108984" eaLnBrk="1" hangingPunct="1">
        <a:defRPr>
          <a:latin typeface="+mn-lt"/>
          <a:ea typeface="+mn-ea"/>
          <a:cs typeface="+mn-cs"/>
        </a:defRPr>
      </a:lvl3pPr>
      <a:lvl4pPr marL="1663476" eaLnBrk="1" hangingPunct="1">
        <a:defRPr>
          <a:latin typeface="+mn-lt"/>
          <a:ea typeface="+mn-ea"/>
          <a:cs typeface="+mn-cs"/>
        </a:defRPr>
      </a:lvl4pPr>
      <a:lvl5pPr marL="2217969" eaLnBrk="1" hangingPunct="1">
        <a:defRPr>
          <a:latin typeface="+mn-lt"/>
          <a:ea typeface="+mn-ea"/>
          <a:cs typeface="+mn-cs"/>
        </a:defRPr>
      </a:lvl5pPr>
      <a:lvl6pPr marL="2772461" eaLnBrk="1" hangingPunct="1">
        <a:defRPr>
          <a:latin typeface="+mn-lt"/>
          <a:ea typeface="+mn-ea"/>
          <a:cs typeface="+mn-cs"/>
        </a:defRPr>
      </a:lvl6pPr>
      <a:lvl7pPr marL="3326953" eaLnBrk="1" hangingPunct="1">
        <a:defRPr>
          <a:latin typeface="+mn-lt"/>
          <a:ea typeface="+mn-ea"/>
          <a:cs typeface="+mn-cs"/>
        </a:defRPr>
      </a:lvl7pPr>
      <a:lvl8pPr marL="3881445" eaLnBrk="1" hangingPunct="1">
        <a:defRPr>
          <a:latin typeface="+mn-lt"/>
          <a:ea typeface="+mn-ea"/>
          <a:cs typeface="+mn-cs"/>
        </a:defRPr>
      </a:lvl8pPr>
      <a:lvl9pPr marL="4435937" eaLnBrk="1" hangingPunct="1">
        <a:defRPr>
          <a:latin typeface="+mn-lt"/>
          <a:ea typeface="+mn-ea"/>
          <a:cs typeface="+mn-cs"/>
        </a:defRPr>
      </a:lvl9pPr>
    </p:bodyStyle>
    <p:otherStyle>
      <a:lvl1pPr marL="0" eaLnBrk="1" hangingPunct="1">
        <a:defRPr>
          <a:latin typeface="+mn-lt"/>
          <a:ea typeface="+mn-ea"/>
          <a:cs typeface="+mn-cs"/>
        </a:defRPr>
      </a:lvl1pPr>
      <a:lvl2pPr marL="554492" eaLnBrk="1" hangingPunct="1">
        <a:defRPr>
          <a:latin typeface="+mn-lt"/>
          <a:ea typeface="+mn-ea"/>
          <a:cs typeface="+mn-cs"/>
        </a:defRPr>
      </a:lvl2pPr>
      <a:lvl3pPr marL="1108984" eaLnBrk="1" hangingPunct="1">
        <a:defRPr>
          <a:latin typeface="+mn-lt"/>
          <a:ea typeface="+mn-ea"/>
          <a:cs typeface="+mn-cs"/>
        </a:defRPr>
      </a:lvl3pPr>
      <a:lvl4pPr marL="1663476" eaLnBrk="1" hangingPunct="1">
        <a:defRPr>
          <a:latin typeface="+mn-lt"/>
          <a:ea typeface="+mn-ea"/>
          <a:cs typeface="+mn-cs"/>
        </a:defRPr>
      </a:lvl4pPr>
      <a:lvl5pPr marL="2217969" eaLnBrk="1" hangingPunct="1">
        <a:defRPr>
          <a:latin typeface="+mn-lt"/>
          <a:ea typeface="+mn-ea"/>
          <a:cs typeface="+mn-cs"/>
        </a:defRPr>
      </a:lvl5pPr>
      <a:lvl6pPr marL="2772461" eaLnBrk="1" hangingPunct="1">
        <a:defRPr>
          <a:latin typeface="+mn-lt"/>
          <a:ea typeface="+mn-ea"/>
          <a:cs typeface="+mn-cs"/>
        </a:defRPr>
      </a:lvl6pPr>
      <a:lvl7pPr marL="3326953" eaLnBrk="1" hangingPunct="1">
        <a:defRPr>
          <a:latin typeface="+mn-lt"/>
          <a:ea typeface="+mn-ea"/>
          <a:cs typeface="+mn-cs"/>
        </a:defRPr>
      </a:lvl7pPr>
      <a:lvl8pPr marL="3881445" eaLnBrk="1" hangingPunct="1">
        <a:defRPr>
          <a:latin typeface="+mn-lt"/>
          <a:ea typeface="+mn-ea"/>
          <a:cs typeface="+mn-cs"/>
        </a:defRPr>
      </a:lvl8pPr>
      <a:lvl9pPr marL="4435937"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object 37">
            <a:extLst>
              <a:ext uri="{FF2B5EF4-FFF2-40B4-BE49-F238E27FC236}">
                <a16:creationId xmlns:a16="http://schemas.microsoft.com/office/drawing/2014/main" id="{C087F869-6C88-4A13-AD9E-E83DC2DC2026}"/>
              </a:ext>
            </a:extLst>
          </p:cNvPr>
          <p:cNvGrpSpPr/>
          <p:nvPr userDrawn="1"/>
        </p:nvGrpSpPr>
        <p:grpSpPr>
          <a:xfrm>
            <a:off x="19814601" y="11880000"/>
            <a:ext cx="3806606" cy="1199599"/>
            <a:chOff x="15135575" y="9303884"/>
            <a:chExt cx="4152900" cy="1308735"/>
          </a:xfrm>
        </p:grpSpPr>
        <p:sp>
          <p:nvSpPr>
            <p:cNvPr id="8" name="object 38">
              <a:extLst>
                <a:ext uri="{FF2B5EF4-FFF2-40B4-BE49-F238E27FC236}">
                  <a16:creationId xmlns:a16="http://schemas.microsoft.com/office/drawing/2014/main" id="{D5DE37D8-ED60-4744-AB3B-16778A332D80}"/>
                </a:ext>
              </a:extLst>
            </p:cNvPr>
            <p:cNvSpPr/>
            <p:nvPr/>
          </p:nvSpPr>
          <p:spPr>
            <a:xfrm>
              <a:off x="15135569" y="9303886"/>
              <a:ext cx="3620135" cy="1307465"/>
            </a:xfrm>
            <a:custGeom>
              <a:avLst/>
              <a:gdLst/>
              <a:ahLst/>
              <a:cxnLst/>
              <a:rect l="l" t="t" r="r" b="b"/>
              <a:pathLst>
                <a:path w="3620134" h="1307465">
                  <a:moveTo>
                    <a:pt x="509612" y="1286040"/>
                  </a:moveTo>
                  <a:lnTo>
                    <a:pt x="477685" y="1234833"/>
                  </a:lnTo>
                  <a:lnTo>
                    <a:pt x="461264" y="1179322"/>
                  </a:lnTo>
                  <a:lnTo>
                    <a:pt x="261404" y="1179322"/>
                  </a:lnTo>
                  <a:lnTo>
                    <a:pt x="224955" y="1162862"/>
                  </a:lnTo>
                  <a:lnTo>
                    <a:pt x="222237" y="1146238"/>
                  </a:lnTo>
                  <a:lnTo>
                    <a:pt x="222859" y="1135697"/>
                  </a:lnTo>
                  <a:lnTo>
                    <a:pt x="285267" y="702818"/>
                  </a:lnTo>
                  <a:lnTo>
                    <a:pt x="141655" y="702818"/>
                  </a:lnTo>
                  <a:lnTo>
                    <a:pt x="79349" y="1152271"/>
                  </a:lnTo>
                  <a:lnTo>
                    <a:pt x="77203" y="1184529"/>
                  </a:lnTo>
                  <a:lnTo>
                    <a:pt x="80835" y="1213294"/>
                  </a:lnTo>
                  <a:lnTo>
                    <a:pt x="105359" y="1259954"/>
                  </a:lnTo>
                  <a:lnTo>
                    <a:pt x="149517" y="1289405"/>
                  </a:lnTo>
                  <a:lnTo>
                    <a:pt x="209651" y="1299273"/>
                  </a:lnTo>
                  <a:lnTo>
                    <a:pt x="275844" y="1298917"/>
                  </a:lnTo>
                  <a:lnTo>
                    <a:pt x="335407" y="1297825"/>
                  </a:lnTo>
                  <a:lnTo>
                    <a:pt x="388226" y="1295996"/>
                  </a:lnTo>
                  <a:lnTo>
                    <a:pt x="434162" y="1293456"/>
                  </a:lnTo>
                  <a:lnTo>
                    <a:pt x="473125" y="1290193"/>
                  </a:lnTo>
                  <a:lnTo>
                    <a:pt x="509612" y="1286040"/>
                  </a:lnTo>
                  <a:close/>
                </a:path>
                <a:path w="3620134" h="1307465">
                  <a:moveTo>
                    <a:pt x="592734" y="630974"/>
                  </a:moveTo>
                  <a:lnTo>
                    <a:pt x="565467" y="467601"/>
                  </a:lnTo>
                  <a:lnTo>
                    <a:pt x="546341" y="353072"/>
                  </a:lnTo>
                  <a:lnTo>
                    <a:pt x="505307" y="107251"/>
                  </a:lnTo>
                  <a:lnTo>
                    <a:pt x="494284" y="41236"/>
                  </a:lnTo>
                  <a:lnTo>
                    <a:pt x="472224" y="6718"/>
                  </a:lnTo>
                  <a:lnTo>
                    <a:pt x="447471" y="0"/>
                  </a:lnTo>
                  <a:lnTo>
                    <a:pt x="413943" y="0"/>
                  </a:lnTo>
                  <a:lnTo>
                    <a:pt x="413943" y="353072"/>
                  </a:lnTo>
                  <a:lnTo>
                    <a:pt x="263982" y="353072"/>
                  </a:lnTo>
                  <a:lnTo>
                    <a:pt x="341630" y="165684"/>
                  </a:lnTo>
                  <a:lnTo>
                    <a:pt x="355625" y="127723"/>
                  </a:lnTo>
                  <a:lnTo>
                    <a:pt x="362889" y="107251"/>
                  </a:lnTo>
                  <a:lnTo>
                    <a:pt x="385318" y="107251"/>
                  </a:lnTo>
                  <a:lnTo>
                    <a:pt x="388493" y="155041"/>
                  </a:lnTo>
                  <a:lnTo>
                    <a:pt x="413943" y="353072"/>
                  </a:lnTo>
                  <a:lnTo>
                    <a:pt x="413943" y="0"/>
                  </a:lnTo>
                  <a:lnTo>
                    <a:pt x="316750" y="0"/>
                  </a:lnTo>
                  <a:lnTo>
                    <a:pt x="298983" y="2209"/>
                  </a:lnTo>
                  <a:lnTo>
                    <a:pt x="284353" y="8801"/>
                  </a:lnTo>
                  <a:lnTo>
                    <a:pt x="272897" y="19723"/>
                  </a:lnTo>
                  <a:lnTo>
                    <a:pt x="264693" y="34963"/>
                  </a:lnTo>
                  <a:lnTo>
                    <a:pt x="0" y="630974"/>
                  </a:lnTo>
                  <a:lnTo>
                    <a:pt x="149504" y="630974"/>
                  </a:lnTo>
                  <a:lnTo>
                    <a:pt x="216662" y="467601"/>
                  </a:lnTo>
                  <a:lnTo>
                    <a:pt x="429069" y="467601"/>
                  </a:lnTo>
                  <a:lnTo>
                    <a:pt x="449948" y="630974"/>
                  </a:lnTo>
                  <a:lnTo>
                    <a:pt x="592734" y="630974"/>
                  </a:lnTo>
                  <a:close/>
                </a:path>
                <a:path w="3620134" h="1307465">
                  <a:moveTo>
                    <a:pt x="997991" y="166103"/>
                  </a:moveTo>
                  <a:lnTo>
                    <a:pt x="981252" y="166103"/>
                  </a:lnTo>
                  <a:lnTo>
                    <a:pt x="937653" y="172021"/>
                  </a:lnTo>
                  <a:lnTo>
                    <a:pt x="893165" y="189725"/>
                  </a:lnTo>
                  <a:lnTo>
                    <a:pt x="846963" y="219125"/>
                  </a:lnTo>
                  <a:lnTo>
                    <a:pt x="798220" y="260159"/>
                  </a:lnTo>
                  <a:lnTo>
                    <a:pt x="798220" y="178803"/>
                  </a:lnTo>
                  <a:lnTo>
                    <a:pt x="689457" y="178803"/>
                  </a:lnTo>
                  <a:lnTo>
                    <a:pt x="626173" y="630986"/>
                  </a:lnTo>
                  <a:lnTo>
                    <a:pt x="765238" y="630986"/>
                  </a:lnTo>
                  <a:lnTo>
                    <a:pt x="803478" y="349681"/>
                  </a:lnTo>
                  <a:lnTo>
                    <a:pt x="831596" y="331508"/>
                  </a:lnTo>
                  <a:lnTo>
                    <a:pt x="867752" y="313829"/>
                  </a:lnTo>
                  <a:lnTo>
                    <a:pt x="911021" y="300443"/>
                  </a:lnTo>
                  <a:lnTo>
                    <a:pt x="960437" y="295135"/>
                  </a:lnTo>
                  <a:lnTo>
                    <a:pt x="979690" y="295135"/>
                  </a:lnTo>
                  <a:lnTo>
                    <a:pt x="997991" y="166103"/>
                  </a:lnTo>
                  <a:close/>
                </a:path>
                <a:path w="3620134" h="1307465">
                  <a:moveTo>
                    <a:pt x="1458112" y="297014"/>
                  </a:moveTo>
                  <a:lnTo>
                    <a:pt x="1455813" y="280644"/>
                  </a:lnTo>
                  <a:lnTo>
                    <a:pt x="1452232" y="255054"/>
                  </a:lnTo>
                  <a:lnTo>
                    <a:pt x="1446009" y="238302"/>
                  </a:lnTo>
                  <a:lnTo>
                    <a:pt x="1421638" y="198450"/>
                  </a:lnTo>
                  <a:lnTo>
                    <a:pt x="1364691" y="170548"/>
                  </a:lnTo>
                  <a:lnTo>
                    <a:pt x="1326515" y="167043"/>
                  </a:lnTo>
                  <a:lnTo>
                    <a:pt x="1317244" y="168071"/>
                  </a:lnTo>
                  <a:lnTo>
                    <a:pt x="1317244" y="336207"/>
                  </a:lnTo>
                  <a:lnTo>
                    <a:pt x="1315389" y="364451"/>
                  </a:lnTo>
                  <a:lnTo>
                    <a:pt x="1304594" y="440067"/>
                  </a:lnTo>
                  <a:lnTo>
                    <a:pt x="1287157" y="497192"/>
                  </a:lnTo>
                  <a:lnTo>
                    <a:pt x="1243799" y="532345"/>
                  </a:lnTo>
                  <a:lnTo>
                    <a:pt x="1189469" y="539191"/>
                  </a:lnTo>
                  <a:lnTo>
                    <a:pt x="1180731" y="539076"/>
                  </a:lnTo>
                  <a:lnTo>
                    <a:pt x="1122248" y="537476"/>
                  </a:lnTo>
                  <a:lnTo>
                    <a:pt x="1148994" y="345795"/>
                  </a:lnTo>
                  <a:lnTo>
                    <a:pt x="1186205" y="317385"/>
                  </a:lnTo>
                  <a:lnTo>
                    <a:pt x="1220266" y="297014"/>
                  </a:lnTo>
                  <a:lnTo>
                    <a:pt x="1251038" y="284746"/>
                  </a:lnTo>
                  <a:lnTo>
                    <a:pt x="1278420" y="280644"/>
                  </a:lnTo>
                  <a:lnTo>
                    <a:pt x="1292021" y="281889"/>
                  </a:lnTo>
                  <a:lnTo>
                    <a:pt x="1317028" y="314947"/>
                  </a:lnTo>
                  <a:lnTo>
                    <a:pt x="1317244" y="336207"/>
                  </a:lnTo>
                  <a:lnTo>
                    <a:pt x="1317244" y="168071"/>
                  </a:lnTo>
                  <a:lnTo>
                    <a:pt x="1286078" y="171526"/>
                  </a:lnTo>
                  <a:lnTo>
                    <a:pt x="1245425" y="184937"/>
                  </a:lnTo>
                  <a:lnTo>
                    <a:pt x="1204683" y="207213"/>
                  </a:lnTo>
                  <a:lnTo>
                    <a:pt x="1163967" y="238302"/>
                  </a:lnTo>
                  <a:lnTo>
                    <a:pt x="1168692" y="204546"/>
                  </a:lnTo>
                  <a:lnTo>
                    <a:pt x="1175842" y="151663"/>
                  </a:lnTo>
                  <a:lnTo>
                    <a:pt x="1183843" y="91846"/>
                  </a:lnTo>
                  <a:lnTo>
                    <a:pt x="1191094" y="37274"/>
                  </a:lnTo>
                  <a:lnTo>
                    <a:pt x="1163015" y="36588"/>
                  </a:lnTo>
                  <a:lnTo>
                    <a:pt x="1132662" y="34696"/>
                  </a:lnTo>
                  <a:lnTo>
                    <a:pt x="1100150" y="31584"/>
                  </a:lnTo>
                  <a:lnTo>
                    <a:pt x="1065568" y="27266"/>
                  </a:lnTo>
                  <a:lnTo>
                    <a:pt x="1061808" y="26746"/>
                  </a:lnTo>
                  <a:lnTo>
                    <a:pt x="1054544" y="25654"/>
                  </a:lnTo>
                  <a:lnTo>
                    <a:pt x="972667" y="606628"/>
                  </a:lnTo>
                  <a:lnTo>
                    <a:pt x="1024039" y="621411"/>
                  </a:lnTo>
                  <a:lnTo>
                    <a:pt x="1088834" y="632815"/>
                  </a:lnTo>
                  <a:lnTo>
                    <a:pt x="1156766" y="640308"/>
                  </a:lnTo>
                  <a:lnTo>
                    <a:pt x="1215783" y="642823"/>
                  </a:lnTo>
                  <a:lnTo>
                    <a:pt x="1267129" y="639495"/>
                  </a:lnTo>
                  <a:lnTo>
                    <a:pt x="1311694" y="629539"/>
                  </a:lnTo>
                  <a:lnTo>
                    <a:pt x="1349324" y="613016"/>
                  </a:lnTo>
                  <a:lnTo>
                    <a:pt x="1379893" y="589953"/>
                  </a:lnTo>
                  <a:lnTo>
                    <a:pt x="1404594" y="558914"/>
                  </a:lnTo>
                  <a:lnTo>
                    <a:pt x="1414411" y="539191"/>
                  </a:lnTo>
                  <a:lnTo>
                    <a:pt x="1424787" y="518350"/>
                  </a:lnTo>
                  <a:lnTo>
                    <a:pt x="1440408" y="468439"/>
                  </a:lnTo>
                  <a:lnTo>
                    <a:pt x="1451381" y="409359"/>
                  </a:lnTo>
                  <a:lnTo>
                    <a:pt x="1457833" y="348526"/>
                  </a:lnTo>
                  <a:lnTo>
                    <a:pt x="1458112" y="297014"/>
                  </a:lnTo>
                  <a:close/>
                </a:path>
                <a:path w="3620134" h="1307465">
                  <a:moveTo>
                    <a:pt x="1947938" y="286791"/>
                  </a:moveTo>
                  <a:lnTo>
                    <a:pt x="1931885" y="228015"/>
                  </a:lnTo>
                  <a:lnTo>
                    <a:pt x="1887588" y="188455"/>
                  </a:lnTo>
                  <a:lnTo>
                    <a:pt x="1811718" y="169456"/>
                  </a:lnTo>
                  <a:lnTo>
                    <a:pt x="1811718" y="297027"/>
                  </a:lnTo>
                  <a:lnTo>
                    <a:pt x="1811388" y="309778"/>
                  </a:lnTo>
                  <a:lnTo>
                    <a:pt x="1791957" y="351701"/>
                  </a:lnTo>
                  <a:lnTo>
                    <a:pt x="1739950" y="365798"/>
                  </a:lnTo>
                  <a:lnTo>
                    <a:pt x="1638642" y="375500"/>
                  </a:lnTo>
                  <a:lnTo>
                    <a:pt x="1644992" y="346278"/>
                  </a:lnTo>
                  <a:lnTo>
                    <a:pt x="1661007" y="303618"/>
                  </a:lnTo>
                  <a:lnTo>
                    <a:pt x="1699056" y="274218"/>
                  </a:lnTo>
                  <a:lnTo>
                    <a:pt x="1742960" y="268808"/>
                  </a:lnTo>
                  <a:lnTo>
                    <a:pt x="1749425" y="268719"/>
                  </a:lnTo>
                  <a:lnTo>
                    <a:pt x="1752473" y="268719"/>
                  </a:lnTo>
                  <a:lnTo>
                    <a:pt x="1793735" y="272211"/>
                  </a:lnTo>
                  <a:lnTo>
                    <a:pt x="1811718" y="297027"/>
                  </a:lnTo>
                  <a:lnTo>
                    <a:pt x="1811718" y="169456"/>
                  </a:lnTo>
                  <a:lnTo>
                    <a:pt x="1806549" y="168592"/>
                  </a:lnTo>
                  <a:lnTo>
                    <a:pt x="1751990" y="166103"/>
                  </a:lnTo>
                  <a:lnTo>
                    <a:pt x="1692490" y="169164"/>
                  </a:lnTo>
                  <a:lnTo>
                    <a:pt x="1641436" y="178320"/>
                  </a:lnTo>
                  <a:lnTo>
                    <a:pt x="1598993" y="193535"/>
                  </a:lnTo>
                  <a:lnTo>
                    <a:pt x="1565325" y="214757"/>
                  </a:lnTo>
                  <a:lnTo>
                    <a:pt x="1538630" y="244284"/>
                  </a:lnTo>
                  <a:lnTo>
                    <a:pt x="1517154" y="284289"/>
                  </a:lnTo>
                  <a:lnTo>
                    <a:pt x="1500949" y="334606"/>
                  </a:lnTo>
                  <a:lnTo>
                    <a:pt x="1490065" y="395084"/>
                  </a:lnTo>
                  <a:lnTo>
                    <a:pt x="1486750" y="453580"/>
                  </a:lnTo>
                  <a:lnTo>
                    <a:pt x="1491348" y="504190"/>
                  </a:lnTo>
                  <a:lnTo>
                    <a:pt x="1503819" y="546747"/>
                  </a:lnTo>
                  <a:lnTo>
                    <a:pt x="1524152" y="581101"/>
                  </a:lnTo>
                  <a:lnTo>
                    <a:pt x="1553565" y="607606"/>
                  </a:lnTo>
                  <a:lnTo>
                    <a:pt x="1593126" y="626605"/>
                  </a:lnTo>
                  <a:lnTo>
                    <a:pt x="1642681" y="638048"/>
                  </a:lnTo>
                  <a:lnTo>
                    <a:pt x="1702066" y="641870"/>
                  </a:lnTo>
                  <a:lnTo>
                    <a:pt x="1760093" y="639864"/>
                  </a:lnTo>
                  <a:lnTo>
                    <a:pt x="1812518" y="633844"/>
                  </a:lnTo>
                  <a:lnTo>
                    <a:pt x="1859203" y="623862"/>
                  </a:lnTo>
                  <a:lnTo>
                    <a:pt x="1899945" y="609917"/>
                  </a:lnTo>
                  <a:lnTo>
                    <a:pt x="1901558" y="609244"/>
                  </a:lnTo>
                  <a:lnTo>
                    <a:pt x="1893125" y="530085"/>
                  </a:lnTo>
                  <a:lnTo>
                    <a:pt x="1892033" y="519836"/>
                  </a:lnTo>
                  <a:lnTo>
                    <a:pt x="1889683" y="520103"/>
                  </a:lnTo>
                  <a:lnTo>
                    <a:pt x="1847418" y="524459"/>
                  </a:lnTo>
                  <a:lnTo>
                    <a:pt x="1804543" y="527583"/>
                  </a:lnTo>
                  <a:lnTo>
                    <a:pt x="1761185" y="529450"/>
                  </a:lnTo>
                  <a:lnTo>
                    <a:pt x="1717497" y="530085"/>
                  </a:lnTo>
                  <a:lnTo>
                    <a:pt x="1696326" y="529132"/>
                  </a:lnTo>
                  <a:lnTo>
                    <a:pt x="1651241" y="515099"/>
                  </a:lnTo>
                  <a:lnTo>
                    <a:pt x="1631873" y="478256"/>
                  </a:lnTo>
                  <a:lnTo>
                    <a:pt x="1630045" y="459257"/>
                  </a:lnTo>
                  <a:lnTo>
                    <a:pt x="1760334" y="449440"/>
                  </a:lnTo>
                  <a:lnTo>
                    <a:pt x="1802091" y="444919"/>
                  </a:lnTo>
                  <a:lnTo>
                    <a:pt x="1868551" y="427913"/>
                  </a:lnTo>
                  <a:lnTo>
                    <a:pt x="1912620" y="399288"/>
                  </a:lnTo>
                  <a:lnTo>
                    <a:pt x="1939061" y="352996"/>
                  </a:lnTo>
                  <a:lnTo>
                    <a:pt x="1945830" y="323088"/>
                  </a:lnTo>
                  <a:lnTo>
                    <a:pt x="1947938" y="286791"/>
                  </a:lnTo>
                  <a:close/>
                </a:path>
                <a:path w="3620134" h="1307465">
                  <a:moveTo>
                    <a:pt x="1948865" y="952373"/>
                  </a:moveTo>
                  <a:lnTo>
                    <a:pt x="1946211" y="934300"/>
                  </a:lnTo>
                  <a:lnTo>
                    <a:pt x="1944217" y="920648"/>
                  </a:lnTo>
                  <a:lnTo>
                    <a:pt x="1932825" y="893597"/>
                  </a:lnTo>
                  <a:lnTo>
                    <a:pt x="1914728" y="871334"/>
                  </a:lnTo>
                  <a:lnTo>
                    <a:pt x="1888528" y="854036"/>
                  </a:lnTo>
                  <a:lnTo>
                    <a:pt x="1852726" y="841641"/>
                  </a:lnTo>
                  <a:lnTo>
                    <a:pt x="1812645" y="835037"/>
                  </a:lnTo>
                  <a:lnTo>
                    <a:pt x="1812645" y="962596"/>
                  </a:lnTo>
                  <a:lnTo>
                    <a:pt x="1812315" y="975347"/>
                  </a:lnTo>
                  <a:lnTo>
                    <a:pt x="1792884" y="1017282"/>
                  </a:lnTo>
                  <a:lnTo>
                    <a:pt x="1740903" y="1031379"/>
                  </a:lnTo>
                  <a:lnTo>
                    <a:pt x="1639582" y="1041069"/>
                  </a:lnTo>
                  <a:lnTo>
                    <a:pt x="1645932" y="1011859"/>
                  </a:lnTo>
                  <a:lnTo>
                    <a:pt x="1661947" y="969200"/>
                  </a:lnTo>
                  <a:lnTo>
                    <a:pt x="1699983" y="939800"/>
                  </a:lnTo>
                  <a:lnTo>
                    <a:pt x="1743887" y="934402"/>
                  </a:lnTo>
                  <a:lnTo>
                    <a:pt x="1750364" y="934300"/>
                  </a:lnTo>
                  <a:lnTo>
                    <a:pt x="1753412" y="934300"/>
                  </a:lnTo>
                  <a:lnTo>
                    <a:pt x="1794662" y="937780"/>
                  </a:lnTo>
                  <a:lnTo>
                    <a:pt x="1812645" y="962596"/>
                  </a:lnTo>
                  <a:lnTo>
                    <a:pt x="1812645" y="835037"/>
                  </a:lnTo>
                  <a:lnTo>
                    <a:pt x="1807489" y="834174"/>
                  </a:lnTo>
                  <a:lnTo>
                    <a:pt x="1752930" y="831684"/>
                  </a:lnTo>
                  <a:lnTo>
                    <a:pt x="1693430" y="834745"/>
                  </a:lnTo>
                  <a:lnTo>
                    <a:pt x="1642364" y="843902"/>
                  </a:lnTo>
                  <a:lnTo>
                    <a:pt x="1599933" y="859104"/>
                  </a:lnTo>
                  <a:lnTo>
                    <a:pt x="1566265" y="880325"/>
                  </a:lnTo>
                  <a:lnTo>
                    <a:pt x="1539570" y="909866"/>
                  </a:lnTo>
                  <a:lnTo>
                    <a:pt x="1518081" y="949871"/>
                  </a:lnTo>
                  <a:lnTo>
                    <a:pt x="1501876" y="1000188"/>
                  </a:lnTo>
                  <a:lnTo>
                    <a:pt x="1491005" y="1060665"/>
                  </a:lnTo>
                  <a:lnTo>
                    <a:pt x="1487678" y="1119162"/>
                  </a:lnTo>
                  <a:lnTo>
                    <a:pt x="1492275" y="1169771"/>
                  </a:lnTo>
                  <a:lnTo>
                    <a:pt x="1504746" y="1212329"/>
                  </a:lnTo>
                  <a:lnTo>
                    <a:pt x="1525079" y="1246670"/>
                  </a:lnTo>
                  <a:lnTo>
                    <a:pt x="1554492" y="1273187"/>
                  </a:lnTo>
                  <a:lnTo>
                    <a:pt x="1594053" y="1292186"/>
                  </a:lnTo>
                  <a:lnTo>
                    <a:pt x="1643608" y="1303629"/>
                  </a:lnTo>
                  <a:lnTo>
                    <a:pt x="1703006" y="1307452"/>
                  </a:lnTo>
                  <a:lnTo>
                    <a:pt x="1761020" y="1305433"/>
                  </a:lnTo>
                  <a:lnTo>
                    <a:pt x="1813445" y="1299425"/>
                  </a:lnTo>
                  <a:lnTo>
                    <a:pt x="1860130" y="1289431"/>
                  </a:lnTo>
                  <a:lnTo>
                    <a:pt x="1900885" y="1275499"/>
                  </a:lnTo>
                  <a:lnTo>
                    <a:pt x="1902485" y="1274826"/>
                  </a:lnTo>
                  <a:lnTo>
                    <a:pt x="1894052" y="1195666"/>
                  </a:lnTo>
                  <a:lnTo>
                    <a:pt x="1892960" y="1185405"/>
                  </a:lnTo>
                  <a:lnTo>
                    <a:pt x="1848358" y="1190040"/>
                  </a:lnTo>
                  <a:lnTo>
                    <a:pt x="1805482" y="1193152"/>
                  </a:lnTo>
                  <a:lnTo>
                    <a:pt x="1762125" y="1195031"/>
                  </a:lnTo>
                  <a:lnTo>
                    <a:pt x="1718437" y="1195666"/>
                  </a:lnTo>
                  <a:lnTo>
                    <a:pt x="1697253" y="1194714"/>
                  </a:lnTo>
                  <a:lnTo>
                    <a:pt x="1652181" y="1180680"/>
                  </a:lnTo>
                  <a:lnTo>
                    <a:pt x="1632800" y="1143825"/>
                  </a:lnTo>
                  <a:lnTo>
                    <a:pt x="1630959" y="1124839"/>
                  </a:lnTo>
                  <a:lnTo>
                    <a:pt x="1761248" y="1115021"/>
                  </a:lnTo>
                  <a:lnTo>
                    <a:pt x="1803019" y="1110500"/>
                  </a:lnTo>
                  <a:lnTo>
                    <a:pt x="1869478" y="1093495"/>
                  </a:lnTo>
                  <a:lnTo>
                    <a:pt x="1913547" y="1064869"/>
                  </a:lnTo>
                  <a:lnTo>
                    <a:pt x="1930184" y="1041069"/>
                  </a:lnTo>
                  <a:lnTo>
                    <a:pt x="1939988" y="1018590"/>
                  </a:lnTo>
                  <a:lnTo>
                    <a:pt x="1946757" y="988656"/>
                  </a:lnTo>
                  <a:lnTo>
                    <a:pt x="1948865" y="952373"/>
                  </a:lnTo>
                  <a:close/>
                </a:path>
                <a:path w="3620134" h="1307465">
                  <a:moveTo>
                    <a:pt x="2154898" y="178803"/>
                  </a:moveTo>
                  <a:lnTo>
                    <a:pt x="2016734" y="178803"/>
                  </a:lnTo>
                  <a:lnTo>
                    <a:pt x="1953463" y="630986"/>
                  </a:lnTo>
                  <a:lnTo>
                    <a:pt x="2091613" y="630986"/>
                  </a:lnTo>
                  <a:lnTo>
                    <a:pt x="2154898" y="178803"/>
                  </a:lnTo>
                  <a:close/>
                </a:path>
                <a:path w="3620134" h="1307465">
                  <a:moveTo>
                    <a:pt x="2441867" y="932307"/>
                  </a:moveTo>
                  <a:lnTo>
                    <a:pt x="2430653" y="884275"/>
                  </a:lnTo>
                  <a:lnTo>
                    <a:pt x="2400008" y="850785"/>
                  </a:lnTo>
                  <a:lnTo>
                    <a:pt x="2355062" y="833805"/>
                  </a:lnTo>
                  <a:lnTo>
                    <a:pt x="2327694" y="831672"/>
                  </a:lnTo>
                  <a:lnTo>
                    <a:pt x="2288070" y="835647"/>
                  </a:lnTo>
                  <a:lnTo>
                    <a:pt x="2247976" y="847521"/>
                  </a:lnTo>
                  <a:lnTo>
                    <a:pt x="2207514" y="867257"/>
                  </a:lnTo>
                  <a:lnTo>
                    <a:pt x="2166759" y="894816"/>
                  </a:lnTo>
                  <a:lnTo>
                    <a:pt x="2125802" y="930160"/>
                  </a:lnTo>
                  <a:lnTo>
                    <a:pt x="2125802" y="844384"/>
                  </a:lnTo>
                  <a:lnTo>
                    <a:pt x="2016125" y="844384"/>
                  </a:lnTo>
                  <a:lnTo>
                    <a:pt x="1952840" y="1296568"/>
                  </a:lnTo>
                  <a:lnTo>
                    <a:pt x="2091918" y="1296568"/>
                  </a:lnTo>
                  <a:lnTo>
                    <a:pt x="2130196" y="1019543"/>
                  </a:lnTo>
                  <a:lnTo>
                    <a:pt x="2171623" y="989469"/>
                  </a:lnTo>
                  <a:lnTo>
                    <a:pt x="2208466" y="967778"/>
                  </a:lnTo>
                  <a:lnTo>
                    <a:pt x="2240584" y="954544"/>
                  </a:lnTo>
                  <a:lnTo>
                    <a:pt x="2267877" y="949833"/>
                  </a:lnTo>
                  <a:lnTo>
                    <a:pt x="2277135" y="950074"/>
                  </a:lnTo>
                  <a:lnTo>
                    <a:pt x="2297226" y="974839"/>
                  </a:lnTo>
                  <a:lnTo>
                    <a:pt x="2296972" y="986536"/>
                  </a:lnTo>
                  <a:lnTo>
                    <a:pt x="2295423" y="1000721"/>
                  </a:lnTo>
                  <a:lnTo>
                    <a:pt x="2254212" y="1296568"/>
                  </a:lnTo>
                  <a:lnTo>
                    <a:pt x="2392349" y="1296568"/>
                  </a:lnTo>
                  <a:lnTo>
                    <a:pt x="2439822" y="961440"/>
                  </a:lnTo>
                  <a:lnTo>
                    <a:pt x="2441867" y="932307"/>
                  </a:lnTo>
                  <a:close/>
                </a:path>
                <a:path w="3620134" h="1307465">
                  <a:moveTo>
                    <a:pt x="2534310" y="178816"/>
                  </a:moveTo>
                  <a:lnTo>
                    <a:pt x="2410841" y="178816"/>
                  </a:lnTo>
                  <a:lnTo>
                    <a:pt x="2429535" y="41922"/>
                  </a:lnTo>
                  <a:lnTo>
                    <a:pt x="2418511" y="43548"/>
                  </a:lnTo>
                  <a:lnTo>
                    <a:pt x="2383752" y="47866"/>
                  </a:lnTo>
                  <a:lnTo>
                    <a:pt x="2350808" y="50977"/>
                  </a:lnTo>
                  <a:lnTo>
                    <a:pt x="2320036" y="52870"/>
                  </a:lnTo>
                  <a:lnTo>
                    <a:pt x="2291765" y="53543"/>
                  </a:lnTo>
                  <a:lnTo>
                    <a:pt x="2273604" y="178917"/>
                  </a:lnTo>
                  <a:lnTo>
                    <a:pt x="2191562" y="178879"/>
                  </a:lnTo>
                  <a:lnTo>
                    <a:pt x="2179485" y="273354"/>
                  </a:lnTo>
                  <a:lnTo>
                    <a:pt x="2260219" y="273354"/>
                  </a:lnTo>
                  <a:lnTo>
                    <a:pt x="2226132" y="507580"/>
                  </a:lnTo>
                  <a:lnTo>
                    <a:pt x="2227148" y="563587"/>
                  </a:lnTo>
                  <a:lnTo>
                    <a:pt x="2248471" y="606132"/>
                  </a:lnTo>
                  <a:lnTo>
                    <a:pt x="2288311" y="632891"/>
                  </a:lnTo>
                  <a:lnTo>
                    <a:pt x="2344623" y="641870"/>
                  </a:lnTo>
                  <a:lnTo>
                    <a:pt x="2381491" y="640778"/>
                  </a:lnTo>
                  <a:lnTo>
                    <a:pt x="2414867" y="637501"/>
                  </a:lnTo>
                  <a:lnTo>
                    <a:pt x="2444623" y="632066"/>
                  </a:lnTo>
                  <a:lnTo>
                    <a:pt x="2472334" y="623887"/>
                  </a:lnTo>
                  <a:lnTo>
                    <a:pt x="2465717" y="525538"/>
                  </a:lnTo>
                  <a:lnTo>
                    <a:pt x="2403627" y="525538"/>
                  </a:lnTo>
                  <a:lnTo>
                    <a:pt x="2391753" y="525043"/>
                  </a:lnTo>
                  <a:lnTo>
                    <a:pt x="2365832" y="496658"/>
                  </a:lnTo>
                  <a:lnTo>
                    <a:pt x="2366911" y="485546"/>
                  </a:lnTo>
                  <a:lnTo>
                    <a:pt x="2396591" y="273354"/>
                  </a:lnTo>
                  <a:lnTo>
                    <a:pt x="2520950" y="273354"/>
                  </a:lnTo>
                  <a:lnTo>
                    <a:pt x="2534310" y="178816"/>
                  </a:lnTo>
                  <a:close/>
                </a:path>
                <a:path w="3620134" h="1307465">
                  <a:moveTo>
                    <a:pt x="3139630" y="178803"/>
                  </a:moveTo>
                  <a:lnTo>
                    <a:pt x="3002381" y="178803"/>
                  </a:lnTo>
                  <a:lnTo>
                    <a:pt x="2964103" y="456780"/>
                  </a:lnTo>
                  <a:lnTo>
                    <a:pt x="2942475" y="474497"/>
                  </a:lnTo>
                  <a:lnTo>
                    <a:pt x="2905950" y="501357"/>
                  </a:lnTo>
                  <a:lnTo>
                    <a:pt x="2863710" y="521741"/>
                  </a:lnTo>
                  <a:lnTo>
                    <a:pt x="2835592" y="525538"/>
                  </a:lnTo>
                  <a:lnTo>
                    <a:pt x="2826169" y="524891"/>
                  </a:lnTo>
                  <a:lnTo>
                    <a:pt x="2803245" y="490448"/>
                  </a:lnTo>
                  <a:lnTo>
                    <a:pt x="2804325" y="478294"/>
                  </a:lnTo>
                  <a:lnTo>
                    <a:pt x="2847365" y="178803"/>
                  </a:lnTo>
                  <a:lnTo>
                    <a:pt x="2708287" y="178803"/>
                  </a:lnTo>
                  <a:lnTo>
                    <a:pt x="2661729" y="513905"/>
                  </a:lnTo>
                  <a:lnTo>
                    <a:pt x="2659596" y="542277"/>
                  </a:lnTo>
                  <a:lnTo>
                    <a:pt x="2662390" y="567550"/>
                  </a:lnTo>
                  <a:lnTo>
                    <a:pt x="2682697" y="608393"/>
                  </a:lnTo>
                  <a:lnTo>
                    <a:pt x="2721775" y="634149"/>
                  </a:lnTo>
                  <a:lnTo>
                    <a:pt x="2778404" y="642785"/>
                  </a:lnTo>
                  <a:lnTo>
                    <a:pt x="2824975" y="636930"/>
                  </a:lnTo>
                  <a:lnTo>
                    <a:pt x="2872435" y="619404"/>
                  </a:lnTo>
                  <a:lnTo>
                    <a:pt x="2920631" y="590296"/>
                  </a:lnTo>
                  <a:lnTo>
                    <a:pt x="2969399" y="549694"/>
                  </a:lnTo>
                  <a:lnTo>
                    <a:pt x="2969399" y="630986"/>
                  </a:lnTo>
                  <a:lnTo>
                    <a:pt x="3077260" y="630986"/>
                  </a:lnTo>
                  <a:lnTo>
                    <a:pt x="3139630" y="178803"/>
                  </a:lnTo>
                  <a:close/>
                </a:path>
                <a:path w="3620134" h="1307465">
                  <a:moveTo>
                    <a:pt x="3619970" y="266725"/>
                  </a:moveTo>
                  <a:lnTo>
                    <a:pt x="3608743" y="218694"/>
                  </a:lnTo>
                  <a:lnTo>
                    <a:pt x="3578110" y="185204"/>
                  </a:lnTo>
                  <a:lnTo>
                    <a:pt x="3533165" y="168236"/>
                  </a:lnTo>
                  <a:lnTo>
                    <a:pt x="3505797" y="166103"/>
                  </a:lnTo>
                  <a:lnTo>
                    <a:pt x="3466173" y="170078"/>
                  </a:lnTo>
                  <a:lnTo>
                    <a:pt x="3426079" y="181940"/>
                  </a:lnTo>
                  <a:lnTo>
                    <a:pt x="3385616" y="201688"/>
                  </a:lnTo>
                  <a:lnTo>
                    <a:pt x="3344862" y="229247"/>
                  </a:lnTo>
                  <a:lnTo>
                    <a:pt x="3303905" y="264591"/>
                  </a:lnTo>
                  <a:lnTo>
                    <a:pt x="3303905" y="178803"/>
                  </a:lnTo>
                  <a:lnTo>
                    <a:pt x="3194227" y="178803"/>
                  </a:lnTo>
                  <a:lnTo>
                    <a:pt x="3130931" y="630986"/>
                  </a:lnTo>
                  <a:lnTo>
                    <a:pt x="3270008" y="630986"/>
                  </a:lnTo>
                  <a:lnTo>
                    <a:pt x="3308286" y="353961"/>
                  </a:lnTo>
                  <a:lnTo>
                    <a:pt x="3349726" y="323888"/>
                  </a:lnTo>
                  <a:lnTo>
                    <a:pt x="3386556" y="302196"/>
                  </a:lnTo>
                  <a:lnTo>
                    <a:pt x="3418687" y="288963"/>
                  </a:lnTo>
                  <a:lnTo>
                    <a:pt x="3445980" y="284238"/>
                  </a:lnTo>
                  <a:lnTo>
                    <a:pt x="3455162" y="284505"/>
                  </a:lnTo>
                  <a:lnTo>
                    <a:pt x="3475317" y="309257"/>
                  </a:lnTo>
                  <a:lnTo>
                    <a:pt x="3475063" y="320954"/>
                  </a:lnTo>
                  <a:lnTo>
                    <a:pt x="3473513" y="335140"/>
                  </a:lnTo>
                  <a:lnTo>
                    <a:pt x="3432314" y="630986"/>
                  </a:lnTo>
                  <a:lnTo>
                    <a:pt x="3570440" y="630986"/>
                  </a:lnTo>
                  <a:lnTo>
                    <a:pt x="3617938" y="295871"/>
                  </a:lnTo>
                  <a:lnTo>
                    <a:pt x="3619970" y="266725"/>
                  </a:lnTo>
                  <a:close/>
                </a:path>
              </a:pathLst>
            </a:custGeom>
            <a:solidFill>
              <a:srgbClr val="ED1C24"/>
            </a:solidFill>
          </p:spPr>
          <p:txBody>
            <a:bodyPr wrap="square" lIns="0" tIns="0" rIns="0" bIns="0" rtlCol="0"/>
            <a:lstStyle/>
            <a:p>
              <a:endParaRPr sz="2648"/>
            </a:p>
          </p:txBody>
        </p:sp>
        <p:pic>
          <p:nvPicPr>
            <p:cNvPr id="9" name="object 39">
              <a:extLst>
                <a:ext uri="{FF2B5EF4-FFF2-40B4-BE49-F238E27FC236}">
                  <a16:creationId xmlns:a16="http://schemas.microsoft.com/office/drawing/2014/main" id="{391A9500-A7B3-4D66-8C34-E0DF50F307BC}"/>
                </a:ext>
              </a:extLst>
            </p:cNvPr>
            <p:cNvPicPr/>
            <p:nvPr/>
          </p:nvPicPr>
          <p:blipFill>
            <a:blip r:embed="rId19" cstate="print"/>
            <a:stretch>
              <a:fillRect/>
            </a:stretch>
          </p:blipFill>
          <p:spPr>
            <a:xfrm>
              <a:off x="17163428" y="9305448"/>
              <a:ext cx="149092" cy="131755"/>
            </a:xfrm>
            <a:prstGeom prst="rect">
              <a:avLst/>
            </a:prstGeom>
          </p:spPr>
        </p:pic>
        <p:sp>
          <p:nvSpPr>
            <p:cNvPr id="10" name="object 40">
              <a:extLst>
                <a:ext uri="{FF2B5EF4-FFF2-40B4-BE49-F238E27FC236}">
                  <a16:creationId xmlns:a16="http://schemas.microsoft.com/office/drawing/2014/main" id="{3001C4BF-EB74-4F32-9DD1-AB311053BE0B}"/>
                </a:ext>
              </a:extLst>
            </p:cNvPr>
            <p:cNvSpPr/>
            <p:nvPr/>
          </p:nvSpPr>
          <p:spPr>
            <a:xfrm>
              <a:off x="15645461" y="9329540"/>
              <a:ext cx="3642995" cy="1283335"/>
            </a:xfrm>
            <a:custGeom>
              <a:avLst/>
              <a:gdLst/>
              <a:ahLst/>
              <a:cxnLst/>
              <a:rect l="l" t="t" r="r" b="b"/>
              <a:pathLst>
                <a:path w="3642994" h="1283334">
                  <a:moveTo>
                    <a:pt x="461200" y="926719"/>
                  </a:moveTo>
                  <a:lnTo>
                    <a:pt x="445147" y="867943"/>
                  </a:lnTo>
                  <a:lnTo>
                    <a:pt x="400850" y="828382"/>
                  </a:lnTo>
                  <a:lnTo>
                    <a:pt x="324967" y="809383"/>
                  </a:lnTo>
                  <a:lnTo>
                    <a:pt x="324967" y="936942"/>
                  </a:lnTo>
                  <a:lnTo>
                    <a:pt x="324650" y="949693"/>
                  </a:lnTo>
                  <a:lnTo>
                    <a:pt x="305219" y="991628"/>
                  </a:lnTo>
                  <a:lnTo>
                    <a:pt x="253225" y="1005725"/>
                  </a:lnTo>
                  <a:lnTo>
                    <a:pt x="151904" y="1015415"/>
                  </a:lnTo>
                  <a:lnTo>
                    <a:pt x="158254" y="986205"/>
                  </a:lnTo>
                  <a:lnTo>
                    <a:pt x="174269" y="943546"/>
                  </a:lnTo>
                  <a:lnTo>
                    <a:pt x="212318" y="914146"/>
                  </a:lnTo>
                  <a:lnTo>
                    <a:pt x="256222" y="908748"/>
                  </a:lnTo>
                  <a:lnTo>
                    <a:pt x="262686" y="908646"/>
                  </a:lnTo>
                  <a:lnTo>
                    <a:pt x="265734" y="908646"/>
                  </a:lnTo>
                  <a:lnTo>
                    <a:pt x="306997" y="912126"/>
                  </a:lnTo>
                  <a:lnTo>
                    <a:pt x="324967" y="936942"/>
                  </a:lnTo>
                  <a:lnTo>
                    <a:pt x="324967" y="809383"/>
                  </a:lnTo>
                  <a:lnTo>
                    <a:pt x="319811" y="808520"/>
                  </a:lnTo>
                  <a:lnTo>
                    <a:pt x="265252" y="806030"/>
                  </a:lnTo>
                  <a:lnTo>
                    <a:pt x="205752" y="809091"/>
                  </a:lnTo>
                  <a:lnTo>
                    <a:pt x="154698" y="818248"/>
                  </a:lnTo>
                  <a:lnTo>
                    <a:pt x="112255" y="833450"/>
                  </a:lnTo>
                  <a:lnTo>
                    <a:pt x="78587" y="854671"/>
                  </a:lnTo>
                  <a:lnTo>
                    <a:pt x="51892" y="884212"/>
                  </a:lnTo>
                  <a:lnTo>
                    <a:pt x="30416" y="924217"/>
                  </a:lnTo>
                  <a:lnTo>
                    <a:pt x="14198" y="974534"/>
                  </a:lnTo>
                  <a:lnTo>
                    <a:pt x="3327" y="1035011"/>
                  </a:lnTo>
                  <a:lnTo>
                    <a:pt x="0" y="1093508"/>
                  </a:lnTo>
                  <a:lnTo>
                    <a:pt x="4597" y="1144117"/>
                  </a:lnTo>
                  <a:lnTo>
                    <a:pt x="17081" y="1186675"/>
                  </a:lnTo>
                  <a:lnTo>
                    <a:pt x="37414" y="1221016"/>
                  </a:lnTo>
                  <a:lnTo>
                    <a:pt x="66814" y="1247533"/>
                  </a:lnTo>
                  <a:lnTo>
                    <a:pt x="106375" y="1266532"/>
                  </a:lnTo>
                  <a:lnTo>
                    <a:pt x="155930" y="1277975"/>
                  </a:lnTo>
                  <a:lnTo>
                    <a:pt x="215328" y="1281798"/>
                  </a:lnTo>
                  <a:lnTo>
                    <a:pt x="273342" y="1279779"/>
                  </a:lnTo>
                  <a:lnTo>
                    <a:pt x="325780" y="1273771"/>
                  </a:lnTo>
                  <a:lnTo>
                    <a:pt x="372465" y="1263777"/>
                  </a:lnTo>
                  <a:lnTo>
                    <a:pt x="413207" y="1249845"/>
                  </a:lnTo>
                  <a:lnTo>
                    <a:pt x="414807" y="1249172"/>
                  </a:lnTo>
                  <a:lnTo>
                    <a:pt x="406387" y="1170012"/>
                  </a:lnTo>
                  <a:lnTo>
                    <a:pt x="405295" y="1159751"/>
                  </a:lnTo>
                  <a:lnTo>
                    <a:pt x="402932" y="1160030"/>
                  </a:lnTo>
                  <a:lnTo>
                    <a:pt x="360680" y="1164386"/>
                  </a:lnTo>
                  <a:lnTo>
                    <a:pt x="317804" y="1167498"/>
                  </a:lnTo>
                  <a:lnTo>
                    <a:pt x="274447" y="1169377"/>
                  </a:lnTo>
                  <a:lnTo>
                    <a:pt x="230759" y="1170012"/>
                  </a:lnTo>
                  <a:lnTo>
                    <a:pt x="209575" y="1169060"/>
                  </a:lnTo>
                  <a:lnTo>
                    <a:pt x="164503" y="1155026"/>
                  </a:lnTo>
                  <a:lnTo>
                    <a:pt x="145135" y="1118171"/>
                  </a:lnTo>
                  <a:lnTo>
                    <a:pt x="143294" y="1099185"/>
                  </a:lnTo>
                  <a:lnTo>
                    <a:pt x="273583" y="1089367"/>
                  </a:lnTo>
                  <a:lnTo>
                    <a:pt x="315341" y="1084846"/>
                  </a:lnTo>
                  <a:lnTo>
                    <a:pt x="381812" y="1067841"/>
                  </a:lnTo>
                  <a:lnTo>
                    <a:pt x="425869" y="1039215"/>
                  </a:lnTo>
                  <a:lnTo>
                    <a:pt x="442518" y="1015415"/>
                  </a:lnTo>
                  <a:lnTo>
                    <a:pt x="452323" y="992936"/>
                  </a:lnTo>
                  <a:lnTo>
                    <a:pt x="459079" y="963002"/>
                  </a:lnTo>
                  <a:lnTo>
                    <a:pt x="461200" y="926719"/>
                  </a:lnTo>
                  <a:close/>
                </a:path>
                <a:path w="3642994" h="1283334">
                  <a:moveTo>
                    <a:pt x="948220" y="936891"/>
                  </a:moveTo>
                  <a:lnTo>
                    <a:pt x="945921" y="920534"/>
                  </a:lnTo>
                  <a:lnTo>
                    <a:pt x="942340" y="894930"/>
                  </a:lnTo>
                  <a:lnTo>
                    <a:pt x="936117" y="878192"/>
                  </a:lnTo>
                  <a:lnTo>
                    <a:pt x="911745" y="838327"/>
                  </a:lnTo>
                  <a:lnTo>
                    <a:pt x="854798" y="810437"/>
                  </a:lnTo>
                  <a:lnTo>
                    <a:pt x="816622" y="806932"/>
                  </a:lnTo>
                  <a:lnTo>
                    <a:pt x="807351" y="807961"/>
                  </a:lnTo>
                  <a:lnTo>
                    <a:pt x="807351" y="976096"/>
                  </a:lnTo>
                  <a:lnTo>
                    <a:pt x="805497" y="1004341"/>
                  </a:lnTo>
                  <a:lnTo>
                    <a:pt x="794702" y="1079957"/>
                  </a:lnTo>
                  <a:lnTo>
                    <a:pt x="777265" y="1137081"/>
                  </a:lnTo>
                  <a:lnTo>
                    <a:pt x="733907" y="1172235"/>
                  </a:lnTo>
                  <a:lnTo>
                    <a:pt x="679577" y="1179080"/>
                  </a:lnTo>
                  <a:lnTo>
                    <a:pt x="670839" y="1178966"/>
                  </a:lnTo>
                  <a:lnTo>
                    <a:pt x="612355" y="1177353"/>
                  </a:lnTo>
                  <a:lnTo>
                    <a:pt x="639102" y="985685"/>
                  </a:lnTo>
                  <a:lnTo>
                    <a:pt x="676313" y="957262"/>
                  </a:lnTo>
                  <a:lnTo>
                    <a:pt x="710374" y="936891"/>
                  </a:lnTo>
                  <a:lnTo>
                    <a:pt x="741146" y="924636"/>
                  </a:lnTo>
                  <a:lnTo>
                    <a:pt x="768527" y="920534"/>
                  </a:lnTo>
                  <a:lnTo>
                    <a:pt x="782129" y="921766"/>
                  </a:lnTo>
                  <a:lnTo>
                    <a:pt x="807135" y="954849"/>
                  </a:lnTo>
                  <a:lnTo>
                    <a:pt x="807351" y="976096"/>
                  </a:lnTo>
                  <a:lnTo>
                    <a:pt x="807351" y="807961"/>
                  </a:lnTo>
                  <a:lnTo>
                    <a:pt x="776185" y="811415"/>
                  </a:lnTo>
                  <a:lnTo>
                    <a:pt x="735533" y="824826"/>
                  </a:lnTo>
                  <a:lnTo>
                    <a:pt x="694791" y="847102"/>
                  </a:lnTo>
                  <a:lnTo>
                    <a:pt x="654075" y="878192"/>
                  </a:lnTo>
                  <a:lnTo>
                    <a:pt x="658799" y="844435"/>
                  </a:lnTo>
                  <a:lnTo>
                    <a:pt x="665949" y="791552"/>
                  </a:lnTo>
                  <a:lnTo>
                    <a:pt x="673950" y="731735"/>
                  </a:lnTo>
                  <a:lnTo>
                    <a:pt x="681202" y="677151"/>
                  </a:lnTo>
                  <a:lnTo>
                    <a:pt x="653122" y="676478"/>
                  </a:lnTo>
                  <a:lnTo>
                    <a:pt x="622769" y="674585"/>
                  </a:lnTo>
                  <a:lnTo>
                    <a:pt x="590257" y="671474"/>
                  </a:lnTo>
                  <a:lnTo>
                    <a:pt x="555675" y="667156"/>
                  </a:lnTo>
                  <a:lnTo>
                    <a:pt x="551916" y="666635"/>
                  </a:lnTo>
                  <a:lnTo>
                    <a:pt x="544652" y="665530"/>
                  </a:lnTo>
                  <a:lnTo>
                    <a:pt x="462775" y="1246505"/>
                  </a:lnTo>
                  <a:lnTo>
                    <a:pt x="514146" y="1261300"/>
                  </a:lnTo>
                  <a:lnTo>
                    <a:pt x="578942" y="1272692"/>
                  </a:lnTo>
                  <a:lnTo>
                    <a:pt x="646874" y="1280198"/>
                  </a:lnTo>
                  <a:lnTo>
                    <a:pt x="705891" y="1282712"/>
                  </a:lnTo>
                  <a:lnTo>
                    <a:pt x="757237" y="1279385"/>
                  </a:lnTo>
                  <a:lnTo>
                    <a:pt x="801801" y="1269428"/>
                  </a:lnTo>
                  <a:lnTo>
                    <a:pt x="839431" y="1252905"/>
                  </a:lnTo>
                  <a:lnTo>
                    <a:pt x="870000" y="1229842"/>
                  </a:lnTo>
                  <a:lnTo>
                    <a:pt x="894702" y="1198791"/>
                  </a:lnTo>
                  <a:lnTo>
                    <a:pt x="914895" y="1158227"/>
                  </a:lnTo>
                  <a:lnTo>
                    <a:pt x="930516" y="1108329"/>
                  </a:lnTo>
                  <a:lnTo>
                    <a:pt x="941489" y="1049235"/>
                  </a:lnTo>
                  <a:lnTo>
                    <a:pt x="947940" y="988415"/>
                  </a:lnTo>
                  <a:lnTo>
                    <a:pt x="948220" y="936891"/>
                  </a:lnTo>
                  <a:close/>
                </a:path>
                <a:path w="3642994" h="1283334">
                  <a:moveTo>
                    <a:pt x="3642817" y="0"/>
                  </a:moveTo>
                  <a:lnTo>
                    <a:pt x="3597211" y="5930"/>
                  </a:lnTo>
                  <a:lnTo>
                    <a:pt x="3534346" y="10947"/>
                  </a:lnTo>
                  <a:lnTo>
                    <a:pt x="3506266" y="11620"/>
                  </a:lnTo>
                  <a:lnTo>
                    <a:pt x="3502279" y="34899"/>
                  </a:lnTo>
                  <a:lnTo>
                    <a:pt x="3482175" y="151142"/>
                  </a:lnTo>
                  <a:lnTo>
                    <a:pt x="3469932" y="149491"/>
                  </a:lnTo>
                  <a:lnTo>
                    <a:pt x="3469932" y="239534"/>
                  </a:lnTo>
                  <a:lnTo>
                    <a:pt x="3443211" y="431165"/>
                  </a:lnTo>
                  <a:lnTo>
                    <a:pt x="3406419" y="461162"/>
                  </a:lnTo>
                  <a:lnTo>
                    <a:pt x="3360178" y="488442"/>
                  </a:lnTo>
                  <a:lnTo>
                    <a:pt x="3313722" y="498081"/>
                  </a:lnTo>
                  <a:lnTo>
                    <a:pt x="3299777" y="496912"/>
                  </a:lnTo>
                  <a:lnTo>
                    <a:pt x="3289071" y="492544"/>
                  </a:lnTo>
                  <a:lnTo>
                    <a:pt x="3281515" y="484924"/>
                  </a:lnTo>
                  <a:lnTo>
                    <a:pt x="3277031" y="474002"/>
                  </a:lnTo>
                  <a:lnTo>
                    <a:pt x="3274987" y="457822"/>
                  </a:lnTo>
                  <a:lnTo>
                    <a:pt x="3275076" y="435495"/>
                  </a:lnTo>
                  <a:lnTo>
                    <a:pt x="3281616" y="372745"/>
                  </a:lnTo>
                  <a:lnTo>
                    <a:pt x="3288055" y="332841"/>
                  </a:lnTo>
                  <a:lnTo>
                    <a:pt x="3304565" y="277355"/>
                  </a:lnTo>
                  <a:lnTo>
                    <a:pt x="3346767" y="245160"/>
                  </a:lnTo>
                  <a:lnTo>
                    <a:pt x="3400920" y="239534"/>
                  </a:lnTo>
                  <a:lnTo>
                    <a:pt x="3469932" y="239534"/>
                  </a:lnTo>
                  <a:lnTo>
                    <a:pt x="3469932" y="149491"/>
                  </a:lnTo>
                  <a:lnTo>
                    <a:pt x="3447643" y="146481"/>
                  </a:lnTo>
                  <a:lnTo>
                    <a:pt x="3413137" y="143141"/>
                  </a:lnTo>
                  <a:lnTo>
                    <a:pt x="3378771" y="141135"/>
                  </a:lnTo>
                  <a:lnTo>
                    <a:pt x="3344659" y="140462"/>
                  </a:lnTo>
                  <a:lnTo>
                    <a:pt x="3324822" y="141008"/>
                  </a:lnTo>
                  <a:lnTo>
                    <a:pt x="3273641" y="149174"/>
                  </a:lnTo>
                  <a:lnTo>
                    <a:pt x="3229724" y="170611"/>
                  </a:lnTo>
                  <a:lnTo>
                    <a:pt x="3189922" y="210769"/>
                  </a:lnTo>
                  <a:lnTo>
                    <a:pt x="3169094" y="251752"/>
                  </a:lnTo>
                  <a:lnTo>
                    <a:pt x="3152914" y="304673"/>
                  </a:lnTo>
                  <a:lnTo>
                    <a:pt x="3140811" y="370306"/>
                  </a:lnTo>
                  <a:lnTo>
                    <a:pt x="3135274" y="430517"/>
                  </a:lnTo>
                  <a:lnTo>
                    <a:pt x="3135896" y="481952"/>
                  </a:lnTo>
                  <a:lnTo>
                    <a:pt x="3142691" y="524433"/>
                  </a:lnTo>
                  <a:lnTo>
                    <a:pt x="3174593" y="583298"/>
                  </a:lnTo>
                  <a:lnTo>
                    <a:pt x="3229267" y="612533"/>
                  </a:lnTo>
                  <a:lnTo>
                    <a:pt x="3264776" y="616216"/>
                  </a:lnTo>
                  <a:lnTo>
                    <a:pt x="3311474" y="610603"/>
                  </a:lnTo>
                  <a:lnTo>
                    <a:pt x="3357778" y="593801"/>
                  </a:lnTo>
                  <a:lnTo>
                    <a:pt x="3403498" y="565912"/>
                  </a:lnTo>
                  <a:lnTo>
                    <a:pt x="3448507" y="526973"/>
                  </a:lnTo>
                  <a:lnTo>
                    <a:pt x="3448507" y="605332"/>
                  </a:lnTo>
                  <a:lnTo>
                    <a:pt x="3558171" y="605332"/>
                  </a:lnTo>
                  <a:lnTo>
                    <a:pt x="3569119" y="526973"/>
                  </a:lnTo>
                  <a:lnTo>
                    <a:pt x="3573157" y="498081"/>
                  </a:lnTo>
                  <a:lnTo>
                    <a:pt x="3609314" y="239534"/>
                  </a:lnTo>
                  <a:lnTo>
                    <a:pt x="3621671" y="151142"/>
                  </a:lnTo>
                  <a:lnTo>
                    <a:pt x="3642817" y="0"/>
                  </a:lnTo>
                  <a:close/>
                </a:path>
              </a:pathLst>
            </a:custGeom>
            <a:solidFill>
              <a:srgbClr val="ED1C24"/>
            </a:solidFill>
          </p:spPr>
          <p:txBody>
            <a:bodyPr wrap="square" lIns="0" tIns="0" rIns="0" bIns="0" rtlCol="0"/>
            <a:lstStyle/>
            <a:p>
              <a:endParaRPr sz="2648"/>
            </a:p>
          </p:txBody>
        </p:sp>
      </p:grpSp>
      <p:pic>
        <p:nvPicPr>
          <p:cNvPr id="3" name="Grafik 2">
            <a:extLst>
              <a:ext uri="{FF2B5EF4-FFF2-40B4-BE49-F238E27FC236}">
                <a16:creationId xmlns:a16="http://schemas.microsoft.com/office/drawing/2014/main" id="{4F9D8EBD-4B91-4218-AAA0-5D12598931EF}"/>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29029" y="11811559"/>
            <a:ext cx="2461177" cy="1335319"/>
          </a:xfrm>
          <a:prstGeom prst="rect">
            <a:avLst/>
          </a:prstGeom>
        </p:spPr>
      </p:pic>
      <p:pic>
        <p:nvPicPr>
          <p:cNvPr id="2" name="Picture 2" descr="S04 HTW Berlin Logo pos FARBIG RGB1">
            <a:extLst>
              <a:ext uri="{FF2B5EF4-FFF2-40B4-BE49-F238E27FC236}">
                <a16:creationId xmlns:a16="http://schemas.microsoft.com/office/drawing/2014/main" id="{FF27FC0F-B674-DA43-F560-DCD3321B2A7C}"/>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813942" y="11250488"/>
            <a:ext cx="3096344" cy="184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24679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23" r:id="rId16"/>
    <p:sldLayoutId id="214748372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hyperlink" Target="https://www.vecteezy.com/free-vector/fac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flickr.com/photos/151691693@N02/43252259172"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hyperlink" Target="https://creativecommons.org/licenses/by/2.0/" TargetMode="External"/><Relationship Id="rId4" Type="http://schemas.openxmlformats.org/officeDocument/2006/relationships/hyperlink" Target="https://www.flickr.com/people/stockcatalo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www.vecteezy.com/free-vector/cartography"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hyperlink" Target="https://www.vecteezy.com/free-vector/recyclin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hyperlink" Target="https://www.vecteezy.com/free-vector/street" TargetMode="External"/><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hyperlink" Target="https://www.vecteezy.com/free-vector/fathe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s://commons.wikimedia.org/w/index.php?title=User:C_voehr&amp;action=edit&amp;redlink=1" TargetMode="External"/><Relationship Id="rId7"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20.jpeg"/><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ki/File:Harzer_Fuchs_H%C3%BCndin.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hyperlink" Target="https://creativecommons.org/licenses/by-sa/4.0"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hyperlink" Target="https://commons.wikimedia.org/wiki/File:Harzer_Fuchs_H%C3%BCndin.jpg" TargetMode="External"/><Relationship Id="rId5" Type="http://schemas.openxmlformats.org/officeDocument/2006/relationships/hyperlink" Target="https://commons.wikimedia.org/w/index.php?title=User:C_voehr&amp;action=edit&amp;redlink=1" TargetMode="Externa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hyperlink" Target="https://dl.acm.org/doi/fullHtml/10.1145/3465416.3483305"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3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32.svg"/><Relationship Id="rId11" Type="http://schemas.openxmlformats.org/officeDocument/2006/relationships/hyperlink" Target="https://dl.acm.org/doi/fullHtml/10.1145/3465416.3483305" TargetMode="External"/><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26.svg"/><Relationship Id="rId9"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www.vecteezy.com/free-vector/old-phone" TargetMode="External"/><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26.svg"/></Relationships>
</file>

<file path=ppt/slides/_rels/slide36.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13" Type="http://schemas.openxmlformats.org/officeDocument/2006/relationships/hyperlink" Target="https://commons.wikimedia.org/w/index.php?title=User:The_cloudless_sky&amp;action=edit&amp;redlink=1" TargetMode="External"/><Relationship Id="rId18" Type="http://schemas.openxmlformats.org/officeDocument/2006/relationships/image" Target="../media/image25.png"/><Relationship Id="rId3" Type="http://schemas.openxmlformats.org/officeDocument/2006/relationships/hyperlink" Target="https://www.flickr.com/photos/22198030@N00/407938980/" TargetMode="External"/><Relationship Id="rId21" Type="http://schemas.openxmlformats.org/officeDocument/2006/relationships/image" Target="../media/image28.svg"/><Relationship Id="rId7" Type="http://schemas.openxmlformats.org/officeDocument/2006/relationships/hyperlink" Target="https://commons.wikimedia.org/wiki/User:F%C3%A4hrtenleser" TargetMode="External"/><Relationship Id="rId12" Type="http://schemas.openxmlformats.org/officeDocument/2006/relationships/hyperlink" Target="https://commons.wikimedia.org/wiki/File:ALiger.jpg" TargetMode="External"/><Relationship Id="rId17" Type="http://schemas.openxmlformats.org/officeDocument/2006/relationships/image" Target="../media/image42.jpeg"/><Relationship Id="rId2" Type="http://schemas.openxmlformats.org/officeDocument/2006/relationships/notesSlide" Target="../notesSlides/notesSlide35.xml"/><Relationship Id="rId16" Type="http://schemas.openxmlformats.org/officeDocument/2006/relationships/image" Target="../media/image41.jpeg"/><Relationship Id="rId20"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hyperlink" Target="https://commons.wikimedia.org/wiki/File:Zorse_Eclyse,_Safariland_Stukenbrock.JPG" TargetMode="External"/><Relationship Id="rId11" Type="http://schemas.openxmlformats.org/officeDocument/2006/relationships/hyperlink" Target="https://creativecommons.org/licenses/by-sa/3.0/deed.en" TargetMode="External"/><Relationship Id="rId5" Type="http://schemas.openxmlformats.org/officeDocument/2006/relationships/hyperlink" Target="https://creativecommons.org/licenses/by/2.0/" TargetMode="External"/><Relationship Id="rId15" Type="http://schemas.openxmlformats.org/officeDocument/2006/relationships/image" Target="../media/image40.jpeg"/><Relationship Id="rId10" Type="http://schemas.openxmlformats.org/officeDocument/2006/relationships/hyperlink" Target="https://commons.wikimedia.org/w/index.php?title=User:Maxitup16&amp;action=edit&amp;redlink=1" TargetMode="External"/><Relationship Id="rId19" Type="http://schemas.openxmlformats.org/officeDocument/2006/relationships/image" Target="../media/image26.svg"/><Relationship Id="rId4" Type="http://schemas.openxmlformats.org/officeDocument/2006/relationships/hyperlink" Target="https://www.flickr.com/people/22198030@N00" TargetMode="External"/><Relationship Id="rId9" Type="http://schemas.openxmlformats.org/officeDocument/2006/relationships/hyperlink" Target="https://en.wikipedia.org/wiki/File:Liger_Jungle_Island.jpg" TargetMode="External"/><Relationship Id="rId14" Type="http://schemas.openxmlformats.org/officeDocument/2006/relationships/image" Target="../media/image3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16857796-87E8-BD89-618E-5D4C8EDF7C60}"/>
              </a:ext>
            </a:extLst>
          </p:cNvPr>
          <p:cNvSpPr>
            <a:spLocks noGrp="1"/>
          </p:cNvSpPr>
          <p:nvPr>
            <p:ph type="pic" sz="quarter" idx="11"/>
          </p:nvPr>
        </p:nvSpPr>
        <p:spPr/>
        <p:txBody>
          <a:bodyPr/>
          <a:lstStyle/>
          <a:p>
            <a:endParaRPr lang="de-DE"/>
          </a:p>
        </p:txBody>
      </p:sp>
      <p:sp>
        <p:nvSpPr>
          <p:cNvPr id="247" name="BK „Planning“"/>
          <p:cNvSpPr txBox="1">
            <a:spLocks noGrp="1"/>
          </p:cNvSpPr>
          <p:nvPr>
            <p:ph type="title"/>
          </p:nvPr>
        </p:nvSpPr>
        <p:spPr>
          <a:prstGeom prst="rect">
            <a:avLst/>
          </a:prstGeom>
        </p:spPr>
        <p:txBody>
          <a:bodyPr>
            <a:normAutofit/>
          </a:bodyPr>
          <a:lstStyle/>
          <a:p>
            <a:r>
              <a:rPr lang="en-GB" sz="7999" dirty="0" err="1">
                <a:solidFill>
                  <a:srgbClr val="000000"/>
                </a:solidFill>
              </a:rPr>
              <a:t>Herzlich</a:t>
            </a:r>
            <a:r>
              <a:rPr lang="en-GB" sz="7999" dirty="0">
                <a:solidFill>
                  <a:srgbClr val="000000"/>
                </a:solidFill>
              </a:rPr>
              <a:t> </a:t>
            </a:r>
            <a:r>
              <a:rPr lang="en-GB" sz="7999" dirty="0" err="1">
                <a:solidFill>
                  <a:srgbClr val="000000"/>
                </a:solidFill>
              </a:rPr>
              <a:t>Willkommen</a:t>
            </a:r>
            <a:r>
              <a:rPr lang="en-GB" sz="7999" dirty="0">
                <a:solidFill>
                  <a:srgbClr val="000000"/>
                </a:solidFill>
              </a:rPr>
              <a:t> </a:t>
            </a:r>
            <a:br>
              <a:rPr lang="en-GB" sz="7999" dirty="0">
                <a:solidFill>
                  <a:srgbClr val="000000"/>
                </a:solidFill>
              </a:rPr>
            </a:br>
            <a:endParaRPr lang="de-DE" sz="7999" dirty="0">
              <a:solidFill>
                <a:srgbClr val="000000"/>
              </a:solidFill>
            </a:endParaRPr>
          </a:p>
        </p:txBody>
      </p:sp>
    </p:spTree>
    <p:extLst>
      <p:ext uri="{BB962C8B-B14F-4D97-AF65-F5344CB8AC3E}">
        <p14:creationId xmlns:p14="http://schemas.microsoft.com/office/powerpoint/2010/main" val="3682231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sz="7200" dirty="0"/>
              <a:t>Wo gibt es schon KI in Eurem Leben?</a:t>
            </a:r>
          </a:p>
        </p:txBody>
      </p:sp>
      <p:sp>
        <p:nvSpPr>
          <p:cNvPr id="13" name="Textplatzhalter 12"/>
          <p:cNvSpPr>
            <a:spLocks noGrp="1"/>
          </p:cNvSpPr>
          <p:nvPr>
            <p:ph type="body" idx="14"/>
          </p:nvPr>
        </p:nvSpPr>
        <p:spPr/>
        <p:txBody>
          <a:bodyPr/>
          <a:lstStyle/>
          <a:p>
            <a:endParaRPr lang="en-US"/>
          </a:p>
        </p:txBody>
      </p:sp>
      <p:sp>
        <p:nvSpPr>
          <p:cNvPr id="14" name="Textplatzhalter 13"/>
          <p:cNvSpPr>
            <a:spLocks noGrp="1"/>
          </p:cNvSpPr>
          <p:nvPr>
            <p:ph type="body" sz="quarter" idx="15"/>
          </p:nvPr>
        </p:nvSpPr>
        <p:spPr/>
        <p:txBody>
          <a:bodyPr/>
          <a:lstStyle/>
          <a:p>
            <a:endParaRPr lang="en-US"/>
          </a:p>
        </p:txBody>
      </p:sp>
      <p:sp>
        <p:nvSpPr>
          <p:cNvPr id="15" name="Bildplatzhalter 14"/>
          <p:cNvSpPr>
            <a:spLocks noGrp="1"/>
          </p:cNvSpPr>
          <p:nvPr>
            <p:ph type="pic" sz="quarter" idx="16"/>
          </p:nvPr>
        </p:nvSpPr>
        <p:spPr/>
        <p:txBody>
          <a:bodyPr/>
          <a:lstStyle/>
          <a:p>
            <a:endParaRPr lang="de-DE"/>
          </a:p>
        </p:txBody>
      </p:sp>
      <p:sp>
        <p:nvSpPr>
          <p:cNvPr id="16" name="Inhaltsplatzhalter 15"/>
          <p:cNvSpPr>
            <a:spLocks noGrp="1"/>
          </p:cNvSpPr>
          <p:nvPr>
            <p:ph sz="quarter" idx="17"/>
          </p:nvPr>
        </p:nvSpPr>
        <p:spPr/>
        <p:txBody>
          <a:bodyPr/>
          <a:lstStyle/>
          <a:p>
            <a:endParaRPr lang="en-US"/>
          </a:p>
        </p:txBody>
      </p:sp>
      <p:sp>
        <p:nvSpPr>
          <p:cNvPr id="17" name="Inhaltsplatzhalter 16"/>
          <p:cNvSpPr>
            <a:spLocks noGrp="1"/>
          </p:cNvSpPr>
          <p:nvPr>
            <p:ph sz="quarter" idx="18"/>
          </p:nvPr>
        </p:nvSpPr>
        <p:spPr/>
        <p:txBody>
          <a:bodyPr/>
          <a:lstStyle/>
          <a:p>
            <a:endParaRPr lang="en-US"/>
          </a:p>
        </p:txBody>
      </p:sp>
    </p:spTree>
    <p:extLst>
      <p:ext uri="{BB962C8B-B14F-4D97-AF65-F5344CB8AC3E}">
        <p14:creationId xmlns:p14="http://schemas.microsoft.com/office/powerpoint/2010/main" val="254824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Beispiel: Face ID</a:t>
            </a:r>
          </a:p>
        </p:txBody>
      </p:sp>
      <p:sp>
        <p:nvSpPr>
          <p:cNvPr id="6" name="Inhaltsplatzhalter 5"/>
          <p:cNvSpPr>
            <a:spLocks noGrp="1"/>
          </p:cNvSpPr>
          <p:nvPr>
            <p:ph sz="quarter" idx="17"/>
          </p:nvPr>
        </p:nvSpPr>
        <p:spPr/>
        <p:txBody>
          <a:bodyPr/>
          <a:lstStyle/>
          <a:p>
            <a:endParaRPr lang="de-DE"/>
          </a:p>
        </p:txBody>
      </p:sp>
      <p:sp>
        <p:nvSpPr>
          <p:cNvPr id="7" name="Inhaltsplatzhalter 6"/>
          <p:cNvSpPr>
            <a:spLocks noGrp="1"/>
          </p:cNvSpPr>
          <p:nvPr>
            <p:ph sz="quarter" idx="18"/>
          </p:nvPr>
        </p:nvSpPr>
        <p:spPr/>
        <p:txBody>
          <a:bodyPr/>
          <a:lstStyle/>
          <a:p>
            <a:endParaRPr lang="de-DE" dirty="0"/>
          </a:p>
        </p:txBody>
      </p:sp>
      <p:pic>
        <p:nvPicPr>
          <p:cNvPr id="5" name="Picture 2">
            <a:extLst>
              <a:ext uri="{FF2B5EF4-FFF2-40B4-BE49-F238E27FC236}">
                <a16:creationId xmlns:a16="http://schemas.microsoft.com/office/drawing/2014/main" id="{E4ECFDAF-8B04-D9C1-4A7E-2D274D919E7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70826" y="3437620"/>
            <a:ext cx="6840760" cy="6840760"/>
          </a:xfrm>
          <a:prstGeom prst="rect">
            <a:avLst/>
          </a:prstGeom>
          <a:noFill/>
          <a:extLst>
            <a:ext uri="{909E8E84-426E-40DD-AFC4-6F175D3DCCD1}">
              <a14:hiddenFill xmlns:a14="http://schemas.microsoft.com/office/drawing/2010/main">
                <a:solidFill>
                  <a:srgbClr val="FFFFFF"/>
                </a:solidFill>
              </a14:hiddenFill>
            </a:ext>
          </a:extLst>
        </p:spPr>
      </p:pic>
      <p:sp>
        <p:nvSpPr>
          <p:cNvPr id="8" name="Textplatzhalter 2">
            <a:extLst>
              <a:ext uri="{FF2B5EF4-FFF2-40B4-BE49-F238E27FC236}">
                <a16:creationId xmlns:a16="http://schemas.microsoft.com/office/drawing/2014/main" id="{CD626857-8644-4969-9556-A6D0206B3AA8}"/>
              </a:ext>
            </a:extLst>
          </p:cNvPr>
          <p:cNvSpPr>
            <a:spLocks noGrp="1"/>
          </p:cNvSpPr>
          <p:nvPr>
            <p:ph type="body" idx="14"/>
          </p:nvPr>
        </p:nvSpPr>
        <p:spPr>
          <a:xfrm>
            <a:off x="792001" y="9906000"/>
            <a:ext cx="11399206" cy="1371600"/>
          </a:xfrm>
        </p:spPr>
        <p:txBody>
          <a:bodyPr/>
          <a:lstStyle/>
          <a:p>
            <a:r>
              <a:rPr lang="en-GB" b="1" i="0" dirty="0">
                <a:hlinkClick r:id="rId4"/>
              </a:rPr>
              <a:t>Face Vectors by </a:t>
            </a:r>
            <a:r>
              <a:rPr lang="en-GB" b="1" i="0" dirty="0" err="1">
                <a:hlinkClick r:id="rId4"/>
              </a:rPr>
              <a:t>Vecteezy</a:t>
            </a:r>
            <a:endParaRPr lang="de-DE" dirty="0"/>
          </a:p>
        </p:txBody>
      </p:sp>
    </p:spTree>
    <p:extLst>
      <p:ext uri="{BB962C8B-B14F-4D97-AF65-F5344CB8AC3E}">
        <p14:creationId xmlns:p14="http://schemas.microsoft.com/office/powerpoint/2010/main" val="3132887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Beispiel: </a:t>
            </a:r>
            <a:r>
              <a:rPr lang="de-DE" dirty="0" err="1"/>
              <a:t>Social</a:t>
            </a:r>
            <a:r>
              <a:rPr lang="de-DE" dirty="0"/>
              <a:t> Media Filter</a:t>
            </a:r>
          </a:p>
        </p:txBody>
      </p:sp>
      <p:sp>
        <p:nvSpPr>
          <p:cNvPr id="3" name="Textplatzhalter 2"/>
          <p:cNvSpPr>
            <a:spLocks noGrp="1"/>
          </p:cNvSpPr>
          <p:nvPr>
            <p:ph type="body" idx="14"/>
          </p:nvPr>
        </p:nvSpPr>
        <p:spPr/>
        <p:txBody>
          <a:bodyPr/>
          <a:lstStyle/>
          <a:p>
            <a:r>
              <a:rPr lang="de-DE" b="1" i="0" dirty="0" err="1">
                <a:hlinkClick r:id="rId3"/>
              </a:rPr>
              <a:t>snapchat</a:t>
            </a:r>
            <a:r>
              <a:rPr lang="de-DE" b="1" i="0" dirty="0">
                <a:hlinkClick r:id="rId3"/>
              </a:rPr>
              <a:t> </a:t>
            </a:r>
            <a:r>
              <a:rPr lang="de-DE" b="1" i="0" dirty="0" err="1">
                <a:hlinkClick r:id="rId3"/>
              </a:rPr>
              <a:t>filter</a:t>
            </a:r>
            <a:r>
              <a:rPr lang="de-DE" i="0" dirty="0">
                <a:hlinkClick r:id="rId3"/>
              </a:rPr>
              <a:t> </a:t>
            </a:r>
            <a:r>
              <a:rPr lang="de-DE" i="0" dirty="0"/>
              <a:t>von </a:t>
            </a:r>
            <a:r>
              <a:rPr lang="de-DE" b="1" i="0" dirty="0">
                <a:hlinkClick r:id="rId4"/>
              </a:rPr>
              <a:t>Stock Catalog</a:t>
            </a:r>
            <a:r>
              <a:rPr lang="de-DE" i="0" dirty="0"/>
              <a:t> lizensiert unter </a:t>
            </a:r>
            <a:r>
              <a:rPr lang="de-DE" b="1" i="0" dirty="0">
                <a:hlinkClick r:id="rId5"/>
              </a:rPr>
              <a:t>CC BY 2.0</a:t>
            </a:r>
            <a:endParaRPr lang="de-DE" b="1" i="0" dirty="0"/>
          </a:p>
          <a:p>
            <a:endParaRPr lang="de-DE" dirty="0"/>
          </a:p>
        </p:txBody>
      </p:sp>
      <p:sp>
        <p:nvSpPr>
          <p:cNvPr id="6" name="Inhaltsplatzhalter 5"/>
          <p:cNvSpPr>
            <a:spLocks noGrp="1"/>
          </p:cNvSpPr>
          <p:nvPr>
            <p:ph sz="quarter" idx="17"/>
          </p:nvPr>
        </p:nvSpPr>
        <p:spPr/>
        <p:txBody>
          <a:bodyPr/>
          <a:lstStyle/>
          <a:p>
            <a:endParaRPr lang="de-DE"/>
          </a:p>
        </p:txBody>
      </p:sp>
      <p:sp>
        <p:nvSpPr>
          <p:cNvPr id="7" name="Inhaltsplatzhalter 6"/>
          <p:cNvSpPr>
            <a:spLocks noGrp="1"/>
          </p:cNvSpPr>
          <p:nvPr>
            <p:ph sz="quarter" idx="18"/>
          </p:nvPr>
        </p:nvSpPr>
        <p:spPr/>
        <p:txBody>
          <a:bodyPr/>
          <a:lstStyle/>
          <a:p>
            <a:endParaRPr lang="de-DE" dirty="0"/>
          </a:p>
        </p:txBody>
      </p:sp>
      <p:pic>
        <p:nvPicPr>
          <p:cNvPr id="1026" name="Picture 2">
            <a:extLst>
              <a:ext uri="{FF2B5EF4-FFF2-40B4-BE49-F238E27FC236}">
                <a16:creationId xmlns:a16="http://schemas.microsoft.com/office/drawing/2014/main" id="{CD0C83F3-F33C-8D02-888E-22544AD6E89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742934" y="2761194"/>
            <a:ext cx="5246772" cy="963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283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01149-8050-46F5-BAF0-1B3BA01976B2}"/>
              </a:ext>
            </a:extLst>
          </p:cNvPr>
          <p:cNvSpPr>
            <a:spLocks noGrp="1"/>
          </p:cNvSpPr>
          <p:nvPr>
            <p:ph type="title"/>
          </p:nvPr>
        </p:nvSpPr>
        <p:spPr/>
        <p:txBody>
          <a:bodyPr/>
          <a:lstStyle/>
          <a:p>
            <a:r>
              <a:rPr lang="en-GB" dirty="0" err="1"/>
              <a:t>Beispiel</a:t>
            </a:r>
            <a:r>
              <a:rPr lang="en-GB" dirty="0"/>
              <a:t>: </a:t>
            </a:r>
            <a:r>
              <a:rPr lang="en-GB" dirty="0" err="1"/>
              <a:t>Assistenzsysteme</a:t>
            </a:r>
            <a:endParaRPr lang="en-DE" dirty="0"/>
          </a:p>
        </p:txBody>
      </p:sp>
      <p:pic>
        <p:nvPicPr>
          <p:cNvPr id="16" name="Picture 15">
            <a:extLst>
              <a:ext uri="{FF2B5EF4-FFF2-40B4-BE49-F238E27FC236}">
                <a16:creationId xmlns:a16="http://schemas.microsoft.com/office/drawing/2014/main" id="{3FD5CB79-AE94-4B1D-9E75-57215599E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022" y="3209116"/>
            <a:ext cx="10985574" cy="7297768"/>
          </a:xfrm>
          <a:prstGeom prst="rect">
            <a:avLst/>
          </a:prstGeom>
        </p:spPr>
      </p:pic>
      <p:pic>
        <p:nvPicPr>
          <p:cNvPr id="18" name="Picture 17">
            <a:extLst>
              <a:ext uri="{FF2B5EF4-FFF2-40B4-BE49-F238E27FC236}">
                <a16:creationId xmlns:a16="http://schemas.microsoft.com/office/drawing/2014/main" id="{B17A3127-93D6-4065-821D-2785DA404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9278" y="3209116"/>
            <a:ext cx="9924965" cy="7297768"/>
          </a:xfrm>
          <a:prstGeom prst="rect">
            <a:avLst/>
          </a:prstGeom>
        </p:spPr>
      </p:pic>
      <p:sp>
        <p:nvSpPr>
          <p:cNvPr id="20" name="Content Placeholder 19">
            <a:extLst>
              <a:ext uri="{FF2B5EF4-FFF2-40B4-BE49-F238E27FC236}">
                <a16:creationId xmlns:a16="http://schemas.microsoft.com/office/drawing/2014/main" id="{3B4940E7-6588-45E0-A268-A606EC641E4A}"/>
              </a:ext>
            </a:extLst>
          </p:cNvPr>
          <p:cNvSpPr>
            <a:spLocks noGrp="1"/>
          </p:cNvSpPr>
          <p:nvPr>
            <p:ph sz="quarter" idx="17"/>
          </p:nvPr>
        </p:nvSpPr>
        <p:spPr/>
        <p:txBody>
          <a:bodyPr/>
          <a:lstStyle/>
          <a:p>
            <a:endParaRPr lang="en-DE"/>
          </a:p>
        </p:txBody>
      </p:sp>
      <p:sp>
        <p:nvSpPr>
          <p:cNvPr id="22" name="Content Placeholder 21">
            <a:extLst>
              <a:ext uri="{FF2B5EF4-FFF2-40B4-BE49-F238E27FC236}">
                <a16:creationId xmlns:a16="http://schemas.microsoft.com/office/drawing/2014/main" id="{1BCCAC06-53A1-40FB-8DBA-552BE8B1C6B7}"/>
              </a:ext>
            </a:extLst>
          </p:cNvPr>
          <p:cNvSpPr>
            <a:spLocks noGrp="1"/>
          </p:cNvSpPr>
          <p:nvPr>
            <p:ph sz="quarter" idx="16"/>
          </p:nvPr>
        </p:nvSpPr>
        <p:spPr/>
        <p:txBody>
          <a:bodyPr/>
          <a:lstStyle/>
          <a:p>
            <a:endParaRPr lang="en-DE"/>
          </a:p>
        </p:txBody>
      </p:sp>
    </p:spTree>
    <p:extLst>
      <p:ext uri="{BB962C8B-B14F-4D97-AF65-F5344CB8AC3E}">
        <p14:creationId xmlns:p14="http://schemas.microsoft.com/office/powerpoint/2010/main" val="3677329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9EE9CD-BABA-4A70-B675-A03D9D098164}"/>
              </a:ext>
            </a:extLst>
          </p:cNvPr>
          <p:cNvSpPr>
            <a:spLocks noGrp="1"/>
          </p:cNvSpPr>
          <p:nvPr>
            <p:ph type="title"/>
          </p:nvPr>
        </p:nvSpPr>
        <p:spPr/>
        <p:txBody>
          <a:bodyPr/>
          <a:lstStyle/>
          <a:p>
            <a:r>
              <a:rPr lang="en-GB" dirty="0" err="1"/>
              <a:t>Beispiel</a:t>
            </a:r>
            <a:r>
              <a:rPr lang="en-GB" dirty="0"/>
              <a:t>: </a:t>
            </a:r>
            <a:r>
              <a:rPr lang="en-GB" dirty="0" err="1"/>
              <a:t>Sprachmodelle</a:t>
            </a:r>
            <a:endParaRPr lang="en-DE" dirty="0"/>
          </a:p>
        </p:txBody>
      </p:sp>
      <p:sp>
        <p:nvSpPr>
          <p:cNvPr id="8" name="Content Placeholder 7">
            <a:extLst>
              <a:ext uri="{FF2B5EF4-FFF2-40B4-BE49-F238E27FC236}">
                <a16:creationId xmlns:a16="http://schemas.microsoft.com/office/drawing/2014/main" id="{4F93DE1A-8316-4DA3-8EE1-EC757783FB2A}"/>
              </a:ext>
            </a:extLst>
          </p:cNvPr>
          <p:cNvSpPr>
            <a:spLocks noGrp="1"/>
          </p:cNvSpPr>
          <p:nvPr>
            <p:ph sz="quarter" idx="16"/>
          </p:nvPr>
        </p:nvSpPr>
        <p:spPr/>
        <p:txBody>
          <a:bodyPr/>
          <a:lstStyle/>
          <a:p>
            <a:endParaRPr lang="en-DE"/>
          </a:p>
        </p:txBody>
      </p:sp>
      <p:sp>
        <p:nvSpPr>
          <p:cNvPr id="9" name="Content Placeholder 8">
            <a:extLst>
              <a:ext uri="{FF2B5EF4-FFF2-40B4-BE49-F238E27FC236}">
                <a16:creationId xmlns:a16="http://schemas.microsoft.com/office/drawing/2014/main" id="{98DC2CF2-83AA-4A7D-9AAE-DB89BEFEE1C2}"/>
              </a:ext>
            </a:extLst>
          </p:cNvPr>
          <p:cNvSpPr>
            <a:spLocks noGrp="1"/>
          </p:cNvSpPr>
          <p:nvPr>
            <p:ph sz="quarter" idx="17"/>
          </p:nvPr>
        </p:nvSpPr>
        <p:spPr/>
        <p:txBody>
          <a:bodyPr/>
          <a:lstStyle/>
          <a:p>
            <a:endParaRPr lang="en-DE"/>
          </a:p>
        </p:txBody>
      </p:sp>
      <p:pic>
        <p:nvPicPr>
          <p:cNvPr id="13" name="Picture 12">
            <a:extLst>
              <a:ext uri="{FF2B5EF4-FFF2-40B4-BE49-F238E27FC236}">
                <a16:creationId xmlns:a16="http://schemas.microsoft.com/office/drawing/2014/main" id="{18D490DC-169C-488B-8732-3EAB26BEFE80}"/>
              </a:ext>
            </a:extLst>
          </p:cNvPr>
          <p:cNvPicPr>
            <a:picLocks noChangeAspect="1"/>
          </p:cNvPicPr>
          <p:nvPr/>
        </p:nvPicPr>
        <p:blipFill>
          <a:blip r:embed="rId3"/>
          <a:stretch>
            <a:fillRect/>
          </a:stretch>
        </p:blipFill>
        <p:spPr>
          <a:xfrm>
            <a:off x="6487826" y="3689648"/>
            <a:ext cx="11406759" cy="7619869"/>
          </a:xfrm>
          <a:prstGeom prst="rect">
            <a:avLst/>
          </a:prstGeom>
        </p:spPr>
      </p:pic>
    </p:spTree>
    <p:extLst>
      <p:ext uri="{BB962C8B-B14F-4D97-AF65-F5344CB8AC3E}">
        <p14:creationId xmlns:p14="http://schemas.microsoft.com/office/powerpoint/2010/main" val="12813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Beispiel: </a:t>
            </a:r>
            <a:r>
              <a:rPr lang="de-DE" dirty="0" err="1"/>
              <a:t>Navigationsapps</a:t>
            </a:r>
            <a:endParaRPr lang="de-DE" dirty="0"/>
          </a:p>
        </p:txBody>
      </p:sp>
      <p:sp>
        <p:nvSpPr>
          <p:cNvPr id="4" name="Text Placeholder 3">
            <a:extLst>
              <a:ext uri="{FF2B5EF4-FFF2-40B4-BE49-F238E27FC236}">
                <a16:creationId xmlns:a16="http://schemas.microsoft.com/office/drawing/2014/main" id="{C6361BC4-156C-40F1-B5F7-955D00039358}"/>
              </a:ext>
            </a:extLst>
          </p:cNvPr>
          <p:cNvSpPr>
            <a:spLocks noGrp="1"/>
          </p:cNvSpPr>
          <p:nvPr>
            <p:ph type="body" idx="14"/>
          </p:nvPr>
        </p:nvSpPr>
        <p:spPr/>
        <p:txBody>
          <a:bodyPr/>
          <a:lstStyle/>
          <a:p>
            <a:r>
              <a:rPr lang="en-GB" dirty="0">
                <a:hlinkClick r:id="rId3"/>
              </a:rPr>
              <a:t>Cartography Vectors by </a:t>
            </a:r>
            <a:r>
              <a:rPr lang="en-GB" dirty="0" err="1">
                <a:hlinkClick r:id="rId3"/>
              </a:rPr>
              <a:t>Vecteezy</a:t>
            </a:r>
            <a:endParaRPr lang="en-DE" dirty="0"/>
          </a:p>
        </p:txBody>
      </p:sp>
      <p:sp>
        <p:nvSpPr>
          <p:cNvPr id="9" name="Content Placeholder 8">
            <a:extLst>
              <a:ext uri="{FF2B5EF4-FFF2-40B4-BE49-F238E27FC236}">
                <a16:creationId xmlns:a16="http://schemas.microsoft.com/office/drawing/2014/main" id="{04599292-11EA-4D37-B247-9F7048BE022C}"/>
              </a:ext>
            </a:extLst>
          </p:cNvPr>
          <p:cNvSpPr>
            <a:spLocks noGrp="1"/>
          </p:cNvSpPr>
          <p:nvPr>
            <p:ph sz="quarter" idx="17"/>
          </p:nvPr>
        </p:nvSpPr>
        <p:spPr/>
        <p:txBody>
          <a:bodyPr/>
          <a:lstStyle/>
          <a:p>
            <a:endParaRPr lang="en-DE"/>
          </a:p>
        </p:txBody>
      </p:sp>
      <p:sp>
        <p:nvSpPr>
          <p:cNvPr id="10" name="Content Placeholder 9">
            <a:extLst>
              <a:ext uri="{FF2B5EF4-FFF2-40B4-BE49-F238E27FC236}">
                <a16:creationId xmlns:a16="http://schemas.microsoft.com/office/drawing/2014/main" id="{6A68C0AB-388C-4852-BE04-3BEDA7D11E72}"/>
              </a:ext>
            </a:extLst>
          </p:cNvPr>
          <p:cNvSpPr>
            <a:spLocks noGrp="1"/>
          </p:cNvSpPr>
          <p:nvPr>
            <p:ph sz="quarter" idx="18"/>
          </p:nvPr>
        </p:nvSpPr>
        <p:spPr/>
        <p:txBody>
          <a:bodyPr/>
          <a:lstStyle/>
          <a:p>
            <a:endParaRPr lang="en-DE"/>
          </a:p>
        </p:txBody>
      </p:sp>
      <p:pic>
        <p:nvPicPr>
          <p:cNvPr id="3" name="Picture 2">
            <a:extLst>
              <a:ext uri="{FF2B5EF4-FFF2-40B4-BE49-F238E27FC236}">
                <a16:creationId xmlns:a16="http://schemas.microsoft.com/office/drawing/2014/main" id="{67E89619-B83B-469D-8E4B-CC01A1BC8495}"/>
              </a:ext>
            </a:extLst>
          </p:cNvPr>
          <p:cNvPicPr>
            <a:picLocks noChangeAspect="1"/>
          </p:cNvPicPr>
          <p:nvPr/>
        </p:nvPicPr>
        <p:blipFill>
          <a:blip r:embed="rId4"/>
          <a:stretch>
            <a:fillRect/>
          </a:stretch>
        </p:blipFill>
        <p:spPr>
          <a:xfrm>
            <a:off x="9886950" y="2095500"/>
            <a:ext cx="5486400" cy="10636652"/>
          </a:xfrm>
          <a:prstGeom prst="rect">
            <a:avLst/>
          </a:prstGeom>
        </p:spPr>
      </p:pic>
    </p:spTree>
    <p:extLst>
      <p:ext uri="{BB962C8B-B14F-4D97-AF65-F5344CB8AC3E}">
        <p14:creationId xmlns:p14="http://schemas.microsoft.com/office/powerpoint/2010/main" val="3780855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Beispiel: Empfehlungssysteme</a:t>
            </a:r>
          </a:p>
        </p:txBody>
      </p:sp>
      <p:sp>
        <p:nvSpPr>
          <p:cNvPr id="6" name="Inhaltsplatzhalter 5"/>
          <p:cNvSpPr>
            <a:spLocks noGrp="1"/>
          </p:cNvSpPr>
          <p:nvPr>
            <p:ph sz="quarter" idx="17"/>
          </p:nvPr>
        </p:nvSpPr>
        <p:spPr/>
        <p:txBody>
          <a:bodyPr/>
          <a:lstStyle/>
          <a:p>
            <a:endParaRPr lang="de-DE"/>
          </a:p>
        </p:txBody>
      </p:sp>
      <p:sp>
        <p:nvSpPr>
          <p:cNvPr id="7" name="Inhaltsplatzhalter 6"/>
          <p:cNvSpPr>
            <a:spLocks noGrp="1"/>
          </p:cNvSpPr>
          <p:nvPr>
            <p:ph sz="quarter" idx="18"/>
          </p:nvPr>
        </p:nvSpPr>
        <p:spPr/>
        <p:txBody>
          <a:bodyPr/>
          <a:lstStyle/>
          <a:p>
            <a:endParaRPr lang="de-DE" dirty="0"/>
          </a:p>
        </p:txBody>
      </p:sp>
      <p:pic>
        <p:nvPicPr>
          <p:cNvPr id="15" name="Picture 4" descr="Informationsarchitektur: So legt ihr den Grundstein für eure Website">
            <a:extLst>
              <a:ext uri="{FF2B5EF4-FFF2-40B4-BE49-F238E27FC236}">
                <a16:creationId xmlns:a16="http://schemas.microsoft.com/office/drawing/2014/main" id="{CE1F0FCA-85EE-9494-1B8C-4564D90C4C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44101"/>
          <a:stretch/>
        </p:blipFill>
        <p:spPr bwMode="auto">
          <a:xfrm>
            <a:off x="5233276" y="3341694"/>
            <a:ext cx="13915859" cy="703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760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70526" y="4121696"/>
            <a:ext cx="12241360" cy="5472608"/>
          </a:xfrm>
        </p:spPr>
        <p:txBody>
          <a:bodyPr/>
          <a:lstStyle/>
          <a:p>
            <a:pPr algn="ctr"/>
            <a:r>
              <a:rPr lang="de-DE" sz="7200" dirty="0"/>
              <a:t>Was ist eigentlich KI? </a:t>
            </a:r>
            <a:br>
              <a:rPr lang="de-DE" sz="7200" dirty="0"/>
            </a:br>
            <a:br>
              <a:rPr lang="de-DE" sz="7200" dirty="0"/>
            </a:br>
            <a:r>
              <a:rPr lang="de-DE" sz="7200" dirty="0"/>
              <a:t>Was ist </a:t>
            </a:r>
            <a:r>
              <a:rPr lang="de-DE" sz="7200" dirty="0" err="1"/>
              <a:t>Machine</a:t>
            </a:r>
            <a:r>
              <a:rPr lang="de-DE" sz="7200" dirty="0"/>
              <a:t> Learning?</a:t>
            </a:r>
            <a:br>
              <a:rPr lang="de-DE" sz="7200" dirty="0"/>
            </a:br>
            <a:br>
              <a:rPr lang="de-DE" sz="7200" dirty="0"/>
            </a:br>
            <a:r>
              <a:rPr lang="de-DE" sz="7200" dirty="0"/>
              <a:t>Worin besteht der Unterschied?</a:t>
            </a:r>
          </a:p>
        </p:txBody>
      </p:sp>
      <p:sp>
        <p:nvSpPr>
          <p:cNvPr id="6" name="Inhaltsplatzhalter 5"/>
          <p:cNvSpPr>
            <a:spLocks noGrp="1"/>
          </p:cNvSpPr>
          <p:nvPr>
            <p:ph sz="quarter" idx="17"/>
          </p:nvPr>
        </p:nvSpPr>
        <p:spPr/>
        <p:txBody>
          <a:bodyPr/>
          <a:lstStyle/>
          <a:p>
            <a:endParaRPr lang="de-DE"/>
          </a:p>
        </p:txBody>
      </p:sp>
      <p:sp>
        <p:nvSpPr>
          <p:cNvPr id="7" name="Inhaltsplatzhalter 6"/>
          <p:cNvSpPr>
            <a:spLocks noGrp="1"/>
          </p:cNvSpPr>
          <p:nvPr>
            <p:ph sz="quarter" idx="18"/>
          </p:nvPr>
        </p:nvSpPr>
        <p:spPr/>
        <p:txBody>
          <a:bodyPr/>
          <a:lstStyle/>
          <a:p>
            <a:endParaRPr lang="de-DE" dirty="0"/>
          </a:p>
        </p:txBody>
      </p:sp>
    </p:spTree>
    <p:extLst>
      <p:ext uri="{BB962C8B-B14F-4D97-AF65-F5344CB8AC3E}">
        <p14:creationId xmlns:p14="http://schemas.microsoft.com/office/powerpoint/2010/main" val="3825059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70526" y="5705872"/>
            <a:ext cx="12241360" cy="1872208"/>
          </a:xfrm>
        </p:spPr>
        <p:txBody>
          <a:bodyPr/>
          <a:lstStyle/>
          <a:p>
            <a:pPr algn="ctr"/>
            <a:r>
              <a:rPr lang="de-DE" sz="7200" dirty="0"/>
              <a:t>Welche Grundfähigkeiten können Maschinen erlernen?</a:t>
            </a:r>
          </a:p>
        </p:txBody>
      </p:sp>
      <p:sp>
        <p:nvSpPr>
          <p:cNvPr id="6" name="Inhaltsplatzhalter 5"/>
          <p:cNvSpPr>
            <a:spLocks noGrp="1"/>
          </p:cNvSpPr>
          <p:nvPr>
            <p:ph sz="quarter" idx="17"/>
          </p:nvPr>
        </p:nvSpPr>
        <p:spPr/>
        <p:txBody>
          <a:bodyPr/>
          <a:lstStyle/>
          <a:p>
            <a:endParaRPr lang="de-DE"/>
          </a:p>
        </p:txBody>
      </p:sp>
      <p:sp>
        <p:nvSpPr>
          <p:cNvPr id="7" name="Inhaltsplatzhalter 6"/>
          <p:cNvSpPr>
            <a:spLocks noGrp="1"/>
          </p:cNvSpPr>
          <p:nvPr>
            <p:ph sz="quarter" idx="18"/>
          </p:nvPr>
        </p:nvSpPr>
        <p:spPr/>
        <p:txBody>
          <a:bodyPr/>
          <a:lstStyle/>
          <a:p>
            <a:endParaRPr lang="de-DE" dirty="0"/>
          </a:p>
        </p:txBody>
      </p:sp>
    </p:spTree>
    <p:extLst>
      <p:ext uri="{BB962C8B-B14F-4D97-AF65-F5344CB8AC3E}">
        <p14:creationId xmlns:p14="http://schemas.microsoft.com/office/powerpoint/2010/main" val="509828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2F1621-58B9-494E-82C3-EE3F91AFB3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7130" y="3833664"/>
            <a:ext cx="20688151" cy="5827648"/>
          </a:xfrm>
          <a:prstGeom prst="rect">
            <a:avLst/>
          </a:prstGeom>
        </p:spPr>
      </p:pic>
      <p:sp>
        <p:nvSpPr>
          <p:cNvPr id="10" name="Title 9">
            <a:extLst>
              <a:ext uri="{FF2B5EF4-FFF2-40B4-BE49-F238E27FC236}">
                <a16:creationId xmlns:a16="http://schemas.microsoft.com/office/drawing/2014/main" id="{250841D4-E0BC-4E0B-9883-6BCD8AF52356}"/>
              </a:ext>
            </a:extLst>
          </p:cNvPr>
          <p:cNvSpPr>
            <a:spLocks noGrp="1"/>
          </p:cNvSpPr>
          <p:nvPr>
            <p:ph type="title"/>
          </p:nvPr>
        </p:nvSpPr>
        <p:spPr/>
        <p:txBody>
          <a:bodyPr/>
          <a:lstStyle/>
          <a:p>
            <a:r>
              <a:rPr lang="de-DE" dirty="0"/>
              <a:t>Objekte erkennen (Klassifikation)</a:t>
            </a:r>
            <a:endParaRPr lang="en-DE" dirty="0"/>
          </a:p>
        </p:txBody>
      </p:sp>
      <p:sp>
        <p:nvSpPr>
          <p:cNvPr id="12" name="Text Placeholder 11">
            <a:extLst>
              <a:ext uri="{FF2B5EF4-FFF2-40B4-BE49-F238E27FC236}">
                <a16:creationId xmlns:a16="http://schemas.microsoft.com/office/drawing/2014/main" id="{B5CE92B5-DF57-4452-A086-DF06EAAB576C}"/>
              </a:ext>
            </a:extLst>
          </p:cNvPr>
          <p:cNvSpPr>
            <a:spLocks noGrp="1"/>
          </p:cNvSpPr>
          <p:nvPr>
            <p:ph type="body" idx="14"/>
          </p:nvPr>
        </p:nvSpPr>
        <p:spPr>
          <a:xfrm>
            <a:off x="792001" y="9906000"/>
            <a:ext cx="11399206" cy="685800"/>
          </a:xfrm>
        </p:spPr>
        <p:txBody>
          <a:bodyPr/>
          <a:lstStyle/>
          <a:p>
            <a:r>
              <a:rPr lang="en-GB" dirty="0">
                <a:hlinkClick r:id="rId4"/>
              </a:rPr>
              <a:t>Recycling Vectors by </a:t>
            </a:r>
            <a:r>
              <a:rPr lang="en-GB" dirty="0" err="1">
                <a:hlinkClick r:id="rId4"/>
              </a:rPr>
              <a:t>Vecteezy</a:t>
            </a:r>
            <a:endParaRPr lang="en-DE" dirty="0"/>
          </a:p>
        </p:txBody>
      </p:sp>
      <p:sp>
        <p:nvSpPr>
          <p:cNvPr id="15" name="Content Placeholder 14">
            <a:extLst>
              <a:ext uri="{FF2B5EF4-FFF2-40B4-BE49-F238E27FC236}">
                <a16:creationId xmlns:a16="http://schemas.microsoft.com/office/drawing/2014/main" id="{27EA0DAE-A35D-494D-B044-10BF033F548F}"/>
              </a:ext>
            </a:extLst>
          </p:cNvPr>
          <p:cNvSpPr>
            <a:spLocks noGrp="1"/>
          </p:cNvSpPr>
          <p:nvPr>
            <p:ph sz="quarter" idx="17"/>
          </p:nvPr>
        </p:nvSpPr>
        <p:spPr/>
        <p:txBody>
          <a:bodyPr/>
          <a:lstStyle/>
          <a:p>
            <a:endParaRPr lang="en-DE"/>
          </a:p>
        </p:txBody>
      </p:sp>
      <p:sp>
        <p:nvSpPr>
          <p:cNvPr id="16" name="Content Placeholder 15">
            <a:extLst>
              <a:ext uri="{FF2B5EF4-FFF2-40B4-BE49-F238E27FC236}">
                <a16:creationId xmlns:a16="http://schemas.microsoft.com/office/drawing/2014/main" id="{D89CA929-4077-4C93-A845-EB05202F6179}"/>
              </a:ext>
            </a:extLst>
          </p:cNvPr>
          <p:cNvSpPr>
            <a:spLocks noGrp="1"/>
          </p:cNvSpPr>
          <p:nvPr>
            <p:ph sz="quarter" idx="18"/>
          </p:nvPr>
        </p:nvSpPr>
        <p:spPr/>
        <p:txBody>
          <a:bodyPr/>
          <a:lstStyle/>
          <a:p>
            <a:endParaRPr lang="en-D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78638" y="5345832"/>
            <a:ext cx="11406759" cy="1872208"/>
          </a:xfrm>
        </p:spPr>
        <p:txBody>
          <a:bodyPr/>
          <a:lstStyle/>
          <a:p>
            <a:pPr algn="ctr"/>
            <a:r>
              <a:rPr lang="de-DE" sz="7200" dirty="0"/>
              <a:t>Wo stecken eigentlich überall Computer drin? </a:t>
            </a:r>
          </a:p>
        </p:txBody>
      </p:sp>
      <p:sp>
        <p:nvSpPr>
          <p:cNvPr id="6" name="Inhaltsplatzhalter 5"/>
          <p:cNvSpPr>
            <a:spLocks noGrp="1"/>
          </p:cNvSpPr>
          <p:nvPr>
            <p:ph sz="quarter" idx="17"/>
          </p:nvPr>
        </p:nvSpPr>
        <p:spPr/>
        <p:txBody>
          <a:bodyPr/>
          <a:lstStyle/>
          <a:p>
            <a:endParaRPr lang="de-DE"/>
          </a:p>
        </p:txBody>
      </p:sp>
      <p:sp>
        <p:nvSpPr>
          <p:cNvPr id="7" name="Inhaltsplatzhalter 6"/>
          <p:cNvSpPr>
            <a:spLocks noGrp="1"/>
          </p:cNvSpPr>
          <p:nvPr>
            <p:ph sz="quarter" idx="18"/>
          </p:nvPr>
        </p:nvSpPr>
        <p:spPr/>
        <p:txBody>
          <a:bodyPr/>
          <a:lstStyle/>
          <a:p>
            <a:endParaRPr lang="de-DE" dirty="0"/>
          </a:p>
        </p:txBody>
      </p:sp>
      <p:sp>
        <p:nvSpPr>
          <p:cNvPr id="8" name="Textplatzhalter 7">
            <a:extLst>
              <a:ext uri="{FF2B5EF4-FFF2-40B4-BE49-F238E27FC236}">
                <a16:creationId xmlns:a16="http://schemas.microsoft.com/office/drawing/2014/main" id="{17CB5F6C-67BF-5098-C288-7DB2BC69DA32}"/>
              </a:ext>
            </a:extLst>
          </p:cNvPr>
          <p:cNvSpPr>
            <a:spLocks noGrp="1"/>
          </p:cNvSpPr>
          <p:nvPr>
            <p:ph type="body" idx="14"/>
          </p:nvPr>
        </p:nvSpPr>
        <p:spPr/>
        <p:txBody>
          <a:bodyPr/>
          <a:lstStyle/>
          <a:p>
            <a:endParaRPr lang="de-DE"/>
          </a:p>
        </p:txBody>
      </p:sp>
    </p:spTree>
    <p:extLst>
      <p:ext uri="{BB962C8B-B14F-4D97-AF65-F5344CB8AC3E}">
        <p14:creationId xmlns:p14="http://schemas.microsoft.com/office/powerpoint/2010/main" val="1979898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9B7918-AB22-412F-9835-EE870A6801B2}"/>
              </a:ext>
            </a:extLst>
          </p:cNvPr>
          <p:cNvSpPr>
            <a:spLocks noGrp="1"/>
          </p:cNvSpPr>
          <p:nvPr>
            <p:ph type="title"/>
          </p:nvPr>
        </p:nvSpPr>
        <p:spPr>
          <a:xfrm>
            <a:off x="784447" y="1752600"/>
            <a:ext cx="12918927" cy="685800"/>
          </a:xfrm>
        </p:spPr>
        <p:txBody>
          <a:bodyPr/>
          <a:lstStyle/>
          <a:p>
            <a:r>
              <a:rPr lang="en-GB" dirty="0" err="1"/>
              <a:t>Zusammenhänge</a:t>
            </a:r>
            <a:r>
              <a:rPr lang="en-GB" dirty="0"/>
              <a:t> </a:t>
            </a:r>
            <a:r>
              <a:rPr lang="en-GB" dirty="0" err="1"/>
              <a:t>erkennen</a:t>
            </a:r>
            <a:r>
              <a:rPr lang="en-GB" dirty="0"/>
              <a:t> (Regression)</a:t>
            </a:r>
            <a:endParaRPr lang="en-DE" dirty="0"/>
          </a:p>
        </p:txBody>
      </p:sp>
      <p:sp>
        <p:nvSpPr>
          <p:cNvPr id="5" name="Text Placeholder 4">
            <a:extLst>
              <a:ext uri="{FF2B5EF4-FFF2-40B4-BE49-F238E27FC236}">
                <a16:creationId xmlns:a16="http://schemas.microsoft.com/office/drawing/2014/main" id="{248D5391-0856-4C51-A2E7-641E760E2F08}"/>
              </a:ext>
            </a:extLst>
          </p:cNvPr>
          <p:cNvSpPr>
            <a:spLocks noGrp="1"/>
          </p:cNvSpPr>
          <p:nvPr>
            <p:ph type="body" idx="14"/>
          </p:nvPr>
        </p:nvSpPr>
        <p:spPr>
          <a:xfrm>
            <a:off x="792001" y="9906000"/>
            <a:ext cx="11399206" cy="1371600"/>
          </a:xfrm>
        </p:spPr>
        <p:txBody>
          <a:bodyPr/>
          <a:lstStyle/>
          <a:p>
            <a:r>
              <a:rPr lang="en-GB" spc="-1" dirty="0">
                <a:hlinkClick r:id="rId3"/>
              </a:rPr>
              <a:t>Street Vectors by </a:t>
            </a:r>
            <a:r>
              <a:rPr lang="en-GB" spc="-1" dirty="0" err="1">
                <a:hlinkClick r:id="rId3"/>
              </a:rPr>
              <a:t>Vecteezy</a:t>
            </a:r>
            <a:endParaRPr lang="en-GB" spc="-1" dirty="0"/>
          </a:p>
          <a:p>
            <a:r>
              <a:rPr lang="en-GB" spc="-1" dirty="0">
                <a:hlinkClick r:id="rId4"/>
              </a:rPr>
              <a:t>Father Vectors by </a:t>
            </a:r>
            <a:r>
              <a:rPr lang="en-GB" spc="-1" dirty="0" err="1">
                <a:hlinkClick r:id="rId4"/>
              </a:rPr>
              <a:t>Vecteezy</a:t>
            </a:r>
            <a:endParaRPr lang="en-DE" dirty="0"/>
          </a:p>
        </p:txBody>
      </p:sp>
      <p:pic>
        <p:nvPicPr>
          <p:cNvPr id="11" name="Content Placeholder 10">
            <a:extLst>
              <a:ext uri="{FF2B5EF4-FFF2-40B4-BE49-F238E27FC236}">
                <a16:creationId xmlns:a16="http://schemas.microsoft.com/office/drawing/2014/main" id="{3284C976-2D1F-48DE-B3C3-9163F345DF61}"/>
              </a:ext>
            </a:extLst>
          </p:cNvPr>
          <p:cNvPicPr>
            <a:picLocks noGrp="1" noChangeAspect="1"/>
          </p:cNvPicPr>
          <p:nvPr>
            <p:ph sz="quarter" idx="17"/>
          </p:nvPr>
        </p:nvPicPr>
        <p:blipFill rotWithShape="1">
          <a:blip r:embed="rId5">
            <a:extLst>
              <a:ext uri="{28A0092B-C50C-407E-A947-70E740481C1C}">
                <a14:useLocalDpi xmlns:a14="http://schemas.microsoft.com/office/drawing/2010/main" val="0"/>
              </a:ext>
            </a:extLst>
          </a:blip>
          <a:srcRect l="37204" r="21443"/>
          <a:stretch/>
        </p:blipFill>
        <p:spPr>
          <a:xfrm>
            <a:off x="13271326" y="1730325"/>
            <a:ext cx="3960440" cy="9577064"/>
          </a:xfrm>
        </p:spPr>
      </p:pic>
      <p:sp>
        <p:nvSpPr>
          <p:cNvPr id="17" name="Content Placeholder 16">
            <a:extLst>
              <a:ext uri="{FF2B5EF4-FFF2-40B4-BE49-F238E27FC236}">
                <a16:creationId xmlns:a16="http://schemas.microsoft.com/office/drawing/2014/main" id="{26805814-1BBC-4CFF-8B8A-86807DBC20C1}"/>
              </a:ext>
            </a:extLst>
          </p:cNvPr>
          <p:cNvSpPr>
            <a:spLocks noGrp="1"/>
          </p:cNvSpPr>
          <p:nvPr>
            <p:ph sz="quarter" idx="18"/>
          </p:nvPr>
        </p:nvSpPr>
        <p:spPr/>
        <p:txBody>
          <a:bodyPr/>
          <a:lstStyle/>
          <a:p>
            <a:endParaRPr lang="en-DE"/>
          </a:p>
        </p:txBody>
      </p:sp>
      <p:pic>
        <p:nvPicPr>
          <p:cNvPr id="18" name="Picture 17">
            <a:extLst>
              <a:ext uri="{FF2B5EF4-FFF2-40B4-BE49-F238E27FC236}">
                <a16:creationId xmlns:a16="http://schemas.microsoft.com/office/drawing/2014/main" id="{2E9BABC5-956D-4D72-9FFF-1B0CD90F3C0B}"/>
              </a:ext>
            </a:extLst>
          </p:cNvPr>
          <p:cNvPicPr>
            <a:picLocks noChangeAspect="1"/>
          </p:cNvPicPr>
          <p:nvPr/>
        </p:nvPicPr>
        <p:blipFill>
          <a:blip r:embed="rId6"/>
          <a:stretch>
            <a:fillRect/>
          </a:stretch>
        </p:blipFill>
        <p:spPr>
          <a:xfrm>
            <a:off x="8014742" y="6000624"/>
            <a:ext cx="1693522" cy="895379"/>
          </a:xfrm>
          <a:prstGeom prst="rect">
            <a:avLst/>
          </a:prstGeom>
        </p:spPr>
      </p:pic>
      <p:pic>
        <p:nvPicPr>
          <p:cNvPr id="19" name="Picture 18">
            <a:extLst>
              <a:ext uri="{FF2B5EF4-FFF2-40B4-BE49-F238E27FC236}">
                <a16:creationId xmlns:a16="http://schemas.microsoft.com/office/drawing/2014/main" id="{E23084CB-5222-4402-A4F2-E1DCD691DFF5}"/>
              </a:ext>
            </a:extLst>
          </p:cNvPr>
          <p:cNvPicPr>
            <a:picLocks noChangeAspect="1"/>
          </p:cNvPicPr>
          <p:nvPr/>
        </p:nvPicPr>
        <p:blipFill>
          <a:blip r:embed="rId7"/>
          <a:stretch>
            <a:fillRect/>
          </a:stretch>
        </p:blipFill>
        <p:spPr>
          <a:xfrm>
            <a:off x="6925173" y="7161530"/>
            <a:ext cx="2783091" cy="1461123"/>
          </a:xfrm>
          <a:prstGeom prst="rect">
            <a:avLst/>
          </a:prstGeom>
        </p:spPr>
      </p:pic>
      <p:sp>
        <p:nvSpPr>
          <p:cNvPr id="20" name="Arrow: Right 19">
            <a:extLst>
              <a:ext uri="{FF2B5EF4-FFF2-40B4-BE49-F238E27FC236}">
                <a16:creationId xmlns:a16="http://schemas.microsoft.com/office/drawing/2014/main" id="{094D7B60-5425-448E-A45C-43838D2A25A7}"/>
              </a:ext>
            </a:extLst>
          </p:cNvPr>
          <p:cNvSpPr/>
          <p:nvPr/>
        </p:nvSpPr>
        <p:spPr>
          <a:xfrm>
            <a:off x="11004408" y="6896003"/>
            <a:ext cx="1486947" cy="105761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DE"/>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hrift, Screenshot enthält.&#10;&#10;Automatisch generierte Beschreibung">
            <a:extLst>
              <a:ext uri="{FF2B5EF4-FFF2-40B4-BE49-F238E27FC236}">
                <a16:creationId xmlns:a16="http://schemas.microsoft.com/office/drawing/2014/main" id="{0ED07C97-7961-12C7-EB31-C1749B09A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974" y="4697329"/>
            <a:ext cx="13105457" cy="4321342"/>
          </a:xfrm>
          <a:prstGeom prst="rect">
            <a:avLst/>
          </a:prstGeom>
        </p:spPr>
      </p:pic>
      <p:pic>
        <p:nvPicPr>
          <p:cNvPr id="6" name="Grafik 5" descr="Ein Bild, das Spielzeug, Flasche, Panda, Cartoon enthält.&#10;&#10;Automatisch generierte Beschreibung">
            <a:extLst>
              <a:ext uri="{FF2B5EF4-FFF2-40B4-BE49-F238E27FC236}">
                <a16:creationId xmlns:a16="http://schemas.microsoft.com/office/drawing/2014/main" id="{7F0AE835-5981-1007-8B0F-FA82CA74C4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3724" y="2971800"/>
            <a:ext cx="7772400" cy="7772400"/>
          </a:xfrm>
          <a:prstGeom prst="rect">
            <a:avLst/>
          </a:prstGeom>
        </p:spPr>
      </p:pic>
      <p:sp>
        <p:nvSpPr>
          <p:cNvPr id="7" name="Textfeld 6">
            <a:extLst>
              <a:ext uri="{FF2B5EF4-FFF2-40B4-BE49-F238E27FC236}">
                <a16:creationId xmlns:a16="http://schemas.microsoft.com/office/drawing/2014/main" id="{CA6A0718-7BB9-9F26-90C2-1998C3FAA999}"/>
              </a:ext>
            </a:extLst>
          </p:cNvPr>
          <p:cNvSpPr txBox="1"/>
          <p:nvPr/>
        </p:nvSpPr>
        <p:spPr>
          <a:xfrm>
            <a:off x="1101974" y="10610858"/>
            <a:ext cx="13568010" cy="428259"/>
          </a:xfrm>
          <a:prstGeom prst="rect">
            <a:avLst/>
          </a:prstGeom>
          <a:noFill/>
        </p:spPr>
        <p:txBody>
          <a:bodyPr wrap="none" rtlCol="0">
            <a:spAutoFit/>
          </a:bodyPr>
          <a:lstStyle/>
          <a:p>
            <a:r>
              <a:rPr lang="de-DE" dirty="0"/>
              <a:t>DALL-E 2. Ergebnis zu „</a:t>
            </a:r>
            <a:r>
              <a:rPr lang="de-DE" dirty="0" err="1"/>
              <a:t>panda</a:t>
            </a:r>
            <a:r>
              <a:rPr lang="de-DE" dirty="0"/>
              <a:t> </a:t>
            </a:r>
            <a:r>
              <a:rPr lang="de-DE" dirty="0" err="1"/>
              <a:t>scientist</a:t>
            </a:r>
            <a:r>
              <a:rPr lang="de-DE" dirty="0"/>
              <a:t> </a:t>
            </a:r>
            <a:r>
              <a:rPr lang="de-DE" dirty="0" err="1"/>
              <a:t>mixing</a:t>
            </a:r>
            <a:r>
              <a:rPr lang="de-DE" dirty="0"/>
              <a:t> sparkling </a:t>
            </a:r>
            <a:r>
              <a:rPr lang="de-DE" dirty="0" err="1"/>
              <a:t>chemicals</a:t>
            </a:r>
            <a:r>
              <a:rPr lang="de-DE" dirty="0"/>
              <a:t>, digital </a:t>
            </a:r>
            <a:r>
              <a:rPr lang="de-DE" dirty="0" err="1"/>
              <a:t>art</a:t>
            </a:r>
            <a:r>
              <a:rPr lang="de-DE" dirty="0"/>
              <a:t>“. AI-generiertes Bild. Open AI, 20.09.2023</a:t>
            </a:r>
          </a:p>
        </p:txBody>
      </p:sp>
      <p:sp>
        <p:nvSpPr>
          <p:cNvPr id="11" name="Title 10">
            <a:extLst>
              <a:ext uri="{FF2B5EF4-FFF2-40B4-BE49-F238E27FC236}">
                <a16:creationId xmlns:a16="http://schemas.microsoft.com/office/drawing/2014/main" id="{6EE0DB89-4FA9-447B-B8BC-138E5E5954C3}"/>
              </a:ext>
            </a:extLst>
          </p:cNvPr>
          <p:cNvSpPr>
            <a:spLocks noGrp="1"/>
          </p:cNvSpPr>
          <p:nvPr>
            <p:ph type="title"/>
          </p:nvPr>
        </p:nvSpPr>
        <p:spPr/>
        <p:txBody>
          <a:bodyPr/>
          <a:lstStyle/>
          <a:p>
            <a:r>
              <a:rPr lang="en-GB" dirty="0" err="1"/>
              <a:t>Medien</a:t>
            </a:r>
            <a:r>
              <a:rPr lang="en-GB" dirty="0"/>
              <a:t> </a:t>
            </a:r>
            <a:r>
              <a:rPr lang="en-GB" dirty="0" err="1"/>
              <a:t>generieren</a:t>
            </a:r>
            <a:endParaRPr lang="en-DE" dirty="0"/>
          </a:p>
        </p:txBody>
      </p:sp>
      <p:sp>
        <p:nvSpPr>
          <p:cNvPr id="13" name="Content Placeholder 12">
            <a:extLst>
              <a:ext uri="{FF2B5EF4-FFF2-40B4-BE49-F238E27FC236}">
                <a16:creationId xmlns:a16="http://schemas.microsoft.com/office/drawing/2014/main" id="{353C58AE-1DB3-4FC9-AA3C-384C3ECBB4E4}"/>
              </a:ext>
            </a:extLst>
          </p:cNvPr>
          <p:cNvSpPr>
            <a:spLocks noGrp="1"/>
          </p:cNvSpPr>
          <p:nvPr>
            <p:ph sz="quarter" idx="16"/>
          </p:nvPr>
        </p:nvSpPr>
        <p:spPr/>
        <p:txBody>
          <a:bodyPr/>
          <a:lstStyle/>
          <a:p>
            <a:endParaRPr lang="en-DE"/>
          </a:p>
        </p:txBody>
      </p:sp>
      <p:sp>
        <p:nvSpPr>
          <p:cNvPr id="14" name="Content Placeholder 13">
            <a:extLst>
              <a:ext uri="{FF2B5EF4-FFF2-40B4-BE49-F238E27FC236}">
                <a16:creationId xmlns:a16="http://schemas.microsoft.com/office/drawing/2014/main" id="{BF3DB976-4C03-4F19-8B19-DA5CD92E25EB}"/>
              </a:ext>
            </a:extLst>
          </p:cNvPr>
          <p:cNvSpPr>
            <a:spLocks noGrp="1"/>
          </p:cNvSpPr>
          <p:nvPr>
            <p:ph sz="quarter" idx="17"/>
          </p:nvPr>
        </p:nvSpPr>
        <p:spPr/>
        <p:txBody>
          <a:bodyPr/>
          <a:lstStyle/>
          <a:p>
            <a:endParaRPr lang="en-DE"/>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70526" y="5705872"/>
            <a:ext cx="12241360" cy="1872208"/>
          </a:xfrm>
        </p:spPr>
        <p:txBody>
          <a:bodyPr/>
          <a:lstStyle/>
          <a:p>
            <a:pPr algn="ctr"/>
            <a:r>
              <a:rPr lang="de-DE" sz="7200" dirty="0"/>
              <a:t>Heutiges Thema:</a:t>
            </a:r>
            <a:br>
              <a:rPr lang="de-DE" sz="7200" dirty="0"/>
            </a:br>
            <a:r>
              <a:rPr lang="de-DE" sz="7200" dirty="0"/>
              <a:t>Klassifikation</a:t>
            </a:r>
          </a:p>
        </p:txBody>
      </p:sp>
      <p:sp>
        <p:nvSpPr>
          <p:cNvPr id="6" name="Inhaltsplatzhalter 5"/>
          <p:cNvSpPr>
            <a:spLocks noGrp="1"/>
          </p:cNvSpPr>
          <p:nvPr>
            <p:ph sz="quarter" idx="17"/>
          </p:nvPr>
        </p:nvSpPr>
        <p:spPr/>
        <p:txBody>
          <a:bodyPr/>
          <a:lstStyle/>
          <a:p>
            <a:endParaRPr lang="de-DE"/>
          </a:p>
        </p:txBody>
      </p:sp>
      <p:sp>
        <p:nvSpPr>
          <p:cNvPr id="7" name="Inhaltsplatzhalter 6"/>
          <p:cNvSpPr>
            <a:spLocks noGrp="1"/>
          </p:cNvSpPr>
          <p:nvPr>
            <p:ph sz="quarter" idx="18"/>
          </p:nvPr>
        </p:nvSpPr>
        <p:spPr/>
        <p:txBody>
          <a:bodyPr/>
          <a:lstStyle/>
          <a:p>
            <a:endParaRPr lang="de-DE" dirty="0"/>
          </a:p>
        </p:txBody>
      </p:sp>
    </p:spTree>
    <p:extLst>
      <p:ext uri="{BB962C8B-B14F-4D97-AF65-F5344CB8AC3E}">
        <p14:creationId xmlns:p14="http://schemas.microsoft.com/office/powerpoint/2010/main" val="2749687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Funktionsweise der Klassifikation</a:t>
            </a:r>
          </a:p>
        </p:txBody>
      </p:sp>
      <p:sp>
        <p:nvSpPr>
          <p:cNvPr id="3" name="Textplatzhalter 2"/>
          <p:cNvSpPr>
            <a:spLocks noGrp="1"/>
          </p:cNvSpPr>
          <p:nvPr>
            <p:ph type="body" idx="14"/>
          </p:nvPr>
        </p:nvSpPr>
        <p:spPr>
          <a:xfrm>
            <a:off x="792000" y="9906000"/>
            <a:ext cx="22128398" cy="1371600"/>
          </a:xfrm>
        </p:spPr>
        <p:txBody>
          <a:bodyPr/>
          <a:lstStyle/>
          <a:p>
            <a:r>
              <a:rPr lang="en-GB" i="0" dirty="0">
                <a:hlinkClick r:id="rId3" tooltip="User:C voehr (page does not exist)"/>
              </a:rPr>
              <a:t>C </a:t>
            </a:r>
            <a:r>
              <a:rPr lang="en-GB" i="0" dirty="0" err="1">
                <a:hlinkClick r:id="rId3" tooltip="User:C voehr (page does not exist)"/>
              </a:rPr>
              <a:t>voehr</a:t>
            </a:r>
            <a:r>
              <a:rPr lang="en-GB" i="0" dirty="0"/>
              <a:t> - </a:t>
            </a:r>
            <a:r>
              <a:rPr lang="en-GB" i="0" dirty="0">
                <a:hlinkClick r:id="rId4" tooltip="File:Harzer Fuchs Hündin.jpg"/>
              </a:rPr>
              <a:t>File:Harzer Fuchs Hündin.jpg</a:t>
            </a:r>
            <a:r>
              <a:rPr lang="en-GB" i="0" dirty="0"/>
              <a:t> </a:t>
            </a:r>
            <a:r>
              <a:rPr lang="en-GB" i="0" dirty="0" err="1"/>
              <a:t>Altdeutscher</a:t>
            </a:r>
            <a:r>
              <a:rPr lang="en-GB" i="0" dirty="0"/>
              <a:t> </a:t>
            </a:r>
            <a:r>
              <a:rPr lang="en-GB" i="0" dirty="0" err="1"/>
              <a:t>Hütehund</a:t>
            </a:r>
            <a:r>
              <a:rPr lang="en-GB" i="0" dirty="0"/>
              <a:t> </a:t>
            </a:r>
            <a:r>
              <a:rPr lang="en-GB" i="0" dirty="0">
                <a:hlinkClick r:id="rId5"/>
              </a:rPr>
              <a:t>CC BY-SA 4.0</a:t>
            </a:r>
            <a:r>
              <a:rPr lang="en-GB" i="0" dirty="0"/>
              <a:t>				</a:t>
            </a:r>
            <a:r>
              <a:rPr lang="en-GB" i="0" dirty="0" err="1"/>
              <a:t>Hauskatze</a:t>
            </a:r>
            <a:r>
              <a:rPr lang="en-GB" i="0" dirty="0"/>
              <a:t> https://de.wikipedia.org/wiki/Datei:Hauskatze_langhaar.jpg</a:t>
            </a:r>
          </a:p>
        </p:txBody>
      </p:sp>
      <p:sp>
        <p:nvSpPr>
          <p:cNvPr id="6" name="Inhaltsplatzhalter 5"/>
          <p:cNvSpPr>
            <a:spLocks noGrp="1"/>
          </p:cNvSpPr>
          <p:nvPr>
            <p:ph sz="quarter" idx="17"/>
          </p:nvPr>
        </p:nvSpPr>
        <p:spPr/>
        <p:txBody>
          <a:bodyPr/>
          <a:lstStyle/>
          <a:p>
            <a:endParaRPr lang="de-DE"/>
          </a:p>
        </p:txBody>
      </p:sp>
      <p:sp>
        <p:nvSpPr>
          <p:cNvPr id="7" name="Inhaltsplatzhalter 6"/>
          <p:cNvSpPr>
            <a:spLocks noGrp="1"/>
          </p:cNvSpPr>
          <p:nvPr>
            <p:ph sz="quarter" idx="18"/>
          </p:nvPr>
        </p:nvSpPr>
        <p:spPr/>
        <p:txBody>
          <a:bodyPr/>
          <a:lstStyle/>
          <a:p>
            <a:endParaRPr lang="de-DE" dirty="0"/>
          </a:p>
        </p:txBody>
      </p:sp>
      <p:pic>
        <p:nvPicPr>
          <p:cNvPr id="1026" name="Picture 2" descr="File:Harzer Fuchs Hündin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2014" y="3041576"/>
            <a:ext cx="70104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tei:Hauskatze langhaa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63214" y="3041362"/>
            <a:ext cx="7620000" cy="570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294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2C10B-56CB-4751-A6EF-8D9C8B63B2AE}"/>
              </a:ext>
            </a:extLst>
          </p:cNvPr>
          <p:cNvSpPr>
            <a:spLocks noGrp="1"/>
          </p:cNvSpPr>
          <p:nvPr>
            <p:ph type="title"/>
          </p:nvPr>
        </p:nvSpPr>
        <p:spPr>
          <a:xfrm>
            <a:off x="784447" y="1752600"/>
            <a:ext cx="11982823" cy="685800"/>
          </a:xfrm>
        </p:spPr>
        <p:txBody>
          <a:bodyPr/>
          <a:lstStyle/>
          <a:p>
            <a:r>
              <a:rPr lang="en-GB" dirty="0" err="1"/>
              <a:t>Funktionsweise</a:t>
            </a:r>
            <a:r>
              <a:rPr lang="en-GB"/>
              <a:t> von Machine Learning</a:t>
            </a:r>
            <a:endParaRPr lang="en-DE"/>
          </a:p>
        </p:txBody>
      </p:sp>
      <p:sp>
        <p:nvSpPr>
          <p:cNvPr id="6" name="Content Placeholder 5">
            <a:extLst>
              <a:ext uri="{FF2B5EF4-FFF2-40B4-BE49-F238E27FC236}">
                <a16:creationId xmlns:a16="http://schemas.microsoft.com/office/drawing/2014/main" id="{13A38485-033F-4ED9-B36C-08955C372C02}"/>
              </a:ext>
            </a:extLst>
          </p:cNvPr>
          <p:cNvSpPr>
            <a:spLocks noGrp="1"/>
          </p:cNvSpPr>
          <p:nvPr>
            <p:ph sz="quarter" idx="17"/>
          </p:nvPr>
        </p:nvSpPr>
        <p:spPr/>
        <p:txBody>
          <a:bodyPr/>
          <a:lstStyle/>
          <a:p>
            <a:endParaRPr lang="en-DE"/>
          </a:p>
        </p:txBody>
      </p:sp>
      <p:sp>
        <p:nvSpPr>
          <p:cNvPr id="7" name="Content Placeholder 6">
            <a:extLst>
              <a:ext uri="{FF2B5EF4-FFF2-40B4-BE49-F238E27FC236}">
                <a16:creationId xmlns:a16="http://schemas.microsoft.com/office/drawing/2014/main" id="{D1459531-9F7F-416C-9831-0C3882C99947}"/>
              </a:ext>
            </a:extLst>
          </p:cNvPr>
          <p:cNvSpPr>
            <a:spLocks noGrp="1"/>
          </p:cNvSpPr>
          <p:nvPr>
            <p:ph sz="quarter" idx="18"/>
          </p:nvPr>
        </p:nvSpPr>
        <p:spPr/>
        <p:txBody>
          <a:bodyPr/>
          <a:lstStyle/>
          <a:p>
            <a:endParaRPr lang="en-DE"/>
          </a:p>
        </p:txBody>
      </p:sp>
      <p:sp>
        <p:nvSpPr>
          <p:cNvPr id="10" name="Textplatzhalter 3">
            <a:extLst>
              <a:ext uri="{FF2B5EF4-FFF2-40B4-BE49-F238E27FC236}">
                <a16:creationId xmlns:a16="http://schemas.microsoft.com/office/drawing/2014/main" id="{F58592B4-387B-430D-8E7E-4DE97F7F0B8E}"/>
              </a:ext>
            </a:extLst>
          </p:cNvPr>
          <p:cNvSpPr txBox="1">
            <a:spLocks/>
          </p:cNvSpPr>
          <p:nvPr/>
        </p:nvSpPr>
        <p:spPr>
          <a:xfrm>
            <a:off x="3551671" y="8941543"/>
            <a:ext cx="3689314" cy="84654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de-DE" sz="3600" i="0" dirty="0"/>
              <a:t>Trainingsdaten</a:t>
            </a:r>
            <a:endParaRPr lang="de-DE" i="0" dirty="0"/>
          </a:p>
        </p:txBody>
      </p:sp>
      <p:grpSp>
        <p:nvGrpSpPr>
          <p:cNvPr id="127" name="Group 126">
            <a:extLst>
              <a:ext uri="{FF2B5EF4-FFF2-40B4-BE49-F238E27FC236}">
                <a16:creationId xmlns:a16="http://schemas.microsoft.com/office/drawing/2014/main" id="{8A00EDBC-8379-4C83-A61A-5F4F17E4B3B0}"/>
              </a:ext>
            </a:extLst>
          </p:cNvPr>
          <p:cNvGrpSpPr/>
          <p:nvPr/>
        </p:nvGrpSpPr>
        <p:grpSpPr>
          <a:xfrm>
            <a:off x="15077021" y="4101350"/>
            <a:ext cx="5125454" cy="3813398"/>
            <a:chOff x="13015222" y="4287463"/>
            <a:chExt cx="3365663" cy="2504093"/>
          </a:xfrm>
        </p:grpSpPr>
        <p:cxnSp>
          <p:nvCxnSpPr>
            <p:cNvPr id="28" name="Straight Connector 27">
              <a:extLst>
                <a:ext uri="{FF2B5EF4-FFF2-40B4-BE49-F238E27FC236}">
                  <a16:creationId xmlns:a16="http://schemas.microsoft.com/office/drawing/2014/main" id="{2B016B98-4BC5-4D51-BC2D-369EFF9BF798}"/>
                </a:ext>
              </a:extLst>
            </p:cNvPr>
            <p:cNvCxnSpPr>
              <a:cxnSpLocks/>
              <a:stCxn id="14" idx="6"/>
              <a:endCxn id="36" idx="2"/>
            </p:cNvCxnSpPr>
            <p:nvPr/>
          </p:nvCxnSpPr>
          <p:spPr>
            <a:xfrm flipV="1">
              <a:off x="13246079" y="4402892"/>
              <a:ext cx="1336353"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8" name="Straight Connector 47">
              <a:extLst>
                <a:ext uri="{FF2B5EF4-FFF2-40B4-BE49-F238E27FC236}">
                  <a16:creationId xmlns:a16="http://schemas.microsoft.com/office/drawing/2014/main" id="{E5E9CC82-F5E0-457A-92CF-D4EC9E980D1A}"/>
                </a:ext>
              </a:extLst>
            </p:cNvPr>
            <p:cNvCxnSpPr>
              <a:cxnSpLocks/>
              <a:stCxn id="15" idx="6"/>
              <a:endCxn id="36" idx="2"/>
            </p:cNvCxnSpPr>
            <p:nvPr/>
          </p:nvCxnSpPr>
          <p:spPr>
            <a:xfrm flipV="1">
              <a:off x="13246079" y="4402892"/>
              <a:ext cx="1336353" cy="113661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51" name="Straight Connector 50">
              <a:extLst>
                <a:ext uri="{FF2B5EF4-FFF2-40B4-BE49-F238E27FC236}">
                  <a16:creationId xmlns:a16="http://schemas.microsoft.com/office/drawing/2014/main" id="{486DFB4B-C7A8-4BC9-A911-2ABA214935F6}"/>
                </a:ext>
              </a:extLst>
            </p:cNvPr>
            <p:cNvCxnSpPr>
              <a:cxnSpLocks/>
              <a:stCxn id="32" idx="6"/>
              <a:endCxn id="36" idx="2"/>
            </p:cNvCxnSpPr>
            <p:nvPr/>
          </p:nvCxnSpPr>
          <p:spPr>
            <a:xfrm flipV="1">
              <a:off x="13246079" y="4402892"/>
              <a:ext cx="1336353" cy="1704927"/>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54" name="Straight Connector 53">
              <a:extLst>
                <a:ext uri="{FF2B5EF4-FFF2-40B4-BE49-F238E27FC236}">
                  <a16:creationId xmlns:a16="http://schemas.microsoft.com/office/drawing/2014/main" id="{F70C727D-E361-457D-9CA9-87AC2CCA2468}"/>
                </a:ext>
              </a:extLst>
            </p:cNvPr>
            <p:cNvCxnSpPr>
              <a:cxnSpLocks/>
              <a:stCxn id="14" idx="6"/>
              <a:endCxn id="37" idx="2"/>
            </p:cNvCxnSpPr>
            <p:nvPr/>
          </p:nvCxnSpPr>
          <p:spPr>
            <a:xfrm>
              <a:off x="13246079" y="4971201"/>
              <a:ext cx="1336353"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57" name="Straight Connector 56">
              <a:extLst>
                <a:ext uri="{FF2B5EF4-FFF2-40B4-BE49-F238E27FC236}">
                  <a16:creationId xmlns:a16="http://schemas.microsoft.com/office/drawing/2014/main" id="{C043094E-FBB1-4FE6-ABC1-D008516D668B}"/>
                </a:ext>
              </a:extLst>
            </p:cNvPr>
            <p:cNvCxnSpPr>
              <a:cxnSpLocks/>
              <a:stCxn id="14" idx="6"/>
              <a:endCxn id="38" idx="2"/>
            </p:cNvCxnSpPr>
            <p:nvPr/>
          </p:nvCxnSpPr>
          <p:spPr>
            <a:xfrm>
              <a:off x="13246079" y="4971201"/>
              <a:ext cx="1336353"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60" name="Straight Connector 59">
              <a:extLst>
                <a:ext uri="{FF2B5EF4-FFF2-40B4-BE49-F238E27FC236}">
                  <a16:creationId xmlns:a16="http://schemas.microsoft.com/office/drawing/2014/main" id="{D342E571-1829-4A1F-9546-A348C4AD6C6A}"/>
                </a:ext>
              </a:extLst>
            </p:cNvPr>
            <p:cNvCxnSpPr>
              <a:cxnSpLocks/>
              <a:stCxn id="14" idx="6"/>
              <a:endCxn id="39" idx="2"/>
            </p:cNvCxnSpPr>
            <p:nvPr/>
          </p:nvCxnSpPr>
          <p:spPr>
            <a:xfrm>
              <a:off x="13246079" y="4971201"/>
              <a:ext cx="1336353" cy="113661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63" name="Straight Connector 62">
              <a:extLst>
                <a:ext uri="{FF2B5EF4-FFF2-40B4-BE49-F238E27FC236}">
                  <a16:creationId xmlns:a16="http://schemas.microsoft.com/office/drawing/2014/main" id="{815F0C9B-810D-495D-8C92-7EBC0E51957C}"/>
                </a:ext>
              </a:extLst>
            </p:cNvPr>
            <p:cNvCxnSpPr>
              <a:cxnSpLocks/>
              <a:stCxn id="15" idx="6"/>
              <a:endCxn id="37" idx="2"/>
            </p:cNvCxnSpPr>
            <p:nvPr/>
          </p:nvCxnSpPr>
          <p:spPr>
            <a:xfrm flipV="1">
              <a:off x="13246079" y="4971201"/>
              <a:ext cx="1336353"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66" name="Straight Connector 65">
              <a:extLst>
                <a:ext uri="{FF2B5EF4-FFF2-40B4-BE49-F238E27FC236}">
                  <a16:creationId xmlns:a16="http://schemas.microsoft.com/office/drawing/2014/main" id="{099C43C3-481B-4BCC-8A7B-90CD45AF73F6}"/>
                </a:ext>
              </a:extLst>
            </p:cNvPr>
            <p:cNvCxnSpPr>
              <a:cxnSpLocks/>
              <a:stCxn id="15" idx="6"/>
              <a:endCxn id="38" idx="2"/>
            </p:cNvCxnSpPr>
            <p:nvPr/>
          </p:nvCxnSpPr>
          <p:spPr>
            <a:xfrm>
              <a:off x="13246079" y="5539510"/>
              <a:ext cx="1336353"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69" name="Straight Connector 68">
              <a:extLst>
                <a:ext uri="{FF2B5EF4-FFF2-40B4-BE49-F238E27FC236}">
                  <a16:creationId xmlns:a16="http://schemas.microsoft.com/office/drawing/2014/main" id="{CDE56F22-8DF5-4B95-B491-5AADFB8E9F1F}"/>
                </a:ext>
              </a:extLst>
            </p:cNvPr>
            <p:cNvCxnSpPr>
              <a:cxnSpLocks/>
              <a:stCxn id="32" idx="6"/>
              <a:endCxn id="38" idx="2"/>
            </p:cNvCxnSpPr>
            <p:nvPr/>
          </p:nvCxnSpPr>
          <p:spPr>
            <a:xfrm flipV="1">
              <a:off x="13246079" y="5539510"/>
              <a:ext cx="1336353"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72" name="Straight Connector 71">
              <a:extLst>
                <a:ext uri="{FF2B5EF4-FFF2-40B4-BE49-F238E27FC236}">
                  <a16:creationId xmlns:a16="http://schemas.microsoft.com/office/drawing/2014/main" id="{C238D100-CCC9-4F5A-80AB-EAA4A0D0EACA}"/>
                </a:ext>
              </a:extLst>
            </p:cNvPr>
            <p:cNvCxnSpPr>
              <a:cxnSpLocks/>
              <a:stCxn id="15" idx="6"/>
              <a:endCxn id="39" idx="2"/>
            </p:cNvCxnSpPr>
            <p:nvPr/>
          </p:nvCxnSpPr>
          <p:spPr>
            <a:xfrm>
              <a:off x="13246079" y="5539510"/>
              <a:ext cx="1336353"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75" name="Straight Connector 74">
              <a:extLst>
                <a:ext uri="{FF2B5EF4-FFF2-40B4-BE49-F238E27FC236}">
                  <a16:creationId xmlns:a16="http://schemas.microsoft.com/office/drawing/2014/main" id="{1B3F2212-23CA-45D6-AA4A-93286F56AB6F}"/>
                </a:ext>
              </a:extLst>
            </p:cNvPr>
            <p:cNvCxnSpPr>
              <a:cxnSpLocks/>
              <a:stCxn id="15" idx="6"/>
              <a:endCxn id="40" idx="2"/>
            </p:cNvCxnSpPr>
            <p:nvPr/>
          </p:nvCxnSpPr>
          <p:spPr>
            <a:xfrm>
              <a:off x="13246079" y="5539510"/>
              <a:ext cx="1336740" cy="113661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78" name="Straight Connector 77">
              <a:extLst>
                <a:ext uri="{FF2B5EF4-FFF2-40B4-BE49-F238E27FC236}">
                  <a16:creationId xmlns:a16="http://schemas.microsoft.com/office/drawing/2014/main" id="{43F6A9AE-0F99-4A84-B1B9-9CCCFDFCA7DD}"/>
                </a:ext>
              </a:extLst>
            </p:cNvPr>
            <p:cNvCxnSpPr>
              <a:cxnSpLocks/>
              <a:stCxn id="32" idx="6"/>
              <a:endCxn id="37" idx="2"/>
            </p:cNvCxnSpPr>
            <p:nvPr/>
          </p:nvCxnSpPr>
          <p:spPr>
            <a:xfrm flipV="1">
              <a:off x="13246079" y="4971201"/>
              <a:ext cx="1336353" cy="113661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81" name="Straight Connector 80">
              <a:extLst>
                <a:ext uri="{FF2B5EF4-FFF2-40B4-BE49-F238E27FC236}">
                  <a16:creationId xmlns:a16="http://schemas.microsoft.com/office/drawing/2014/main" id="{31ED9859-1C9A-4F40-B170-86CE454F35CA}"/>
                </a:ext>
              </a:extLst>
            </p:cNvPr>
            <p:cNvCxnSpPr>
              <a:cxnSpLocks/>
              <a:stCxn id="32" idx="6"/>
              <a:endCxn id="39" idx="2"/>
            </p:cNvCxnSpPr>
            <p:nvPr/>
          </p:nvCxnSpPr>
          <p:spPr>
            <a:xfrm>
              <a:off x="13246079" y="6107819"/>
              <a:ext cx="1336353"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84" name="Straight Connector 83">
              <a:extLst>
                <a:ext uri="{FF2B5EF4-FFF2-40B4-BE49-F238E27FC236}">
                  <a16:creationId xmlns:a16="http://schemas.microsoft.com/office/drawing/2014/main" id="{9BA4B6AC-FD90-4E05-A8EC-7B60F8D700BD}"/>
                </a:ext>
              </a:extLst>
            </p:cNvPr>
            <p:cNvCxnSpPr>
              <a:cxnSpLocks/>
              <a:stCxn id="32" idx="6"/>
              <a:endCxn id="40" idx="2"/>
            </p:cNvCxnSpPr>
            <p:nvPr/>
          </p:nvCxnSpPr>
          <p:spPr>
            <a:xfrm>
              <a:off x="13246079" y="6107819"/>
              <a:ext cx="1336740"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87" name="Straight Connector 86">
              <a:extLst>
                <a:ext uri="{FF2B5EF4-FFF2-40B4-BE49-F238E27FC236}">
                  <a16:creationId xmlns:a16="http://schemas.microsoft.com/office/drawing/2014/main" id="{6120B27E-320B-4D95-B4AA-4E3BA36EAA6C}"/>
                </a:ext>
              </a:extLst>
            </p:cNvPr>
            <p:cNvCxnSpPr>
              <a:cxnSpLocks/>
              <a:stCxn id="36" idx="6"/>
              <a:endCxn id="41" idx="2"/>
            </p:cNvCxnSpPr>
            <p:nvPr/>
          </p:nvCxnSpPr>
          <p:spPr>
            <a:xfrm>
              <a:off x="14813289" y="4402892"/>
              <a:ext cx="1336739" cy="852463"/>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90" name="Straight Connector 89">
              <a:extLst>
                <a:ext uri="{FF2B5EF4-FFF2-40B4-BE49-F238E27FC236}">
                  <a16:creationId xmlns:a16="http://schemas.microsoft.com/office/drawing/2014/main" id="{E19398C2-DE8B-4A4A-87ED-EF0D18E56F56}"/>
                </a:ext>
              </a:extLst>
            </p:cNvPr>
            <p:cNvCxnSpPr>
              <a:cxnSpLocks/>
              <a:stCxn id="36" idx="6"/>
              <a:endCxn id="42" idx="2"/>
            </p:cNvCxnSpPr>
            <p:nvPr/>
          </p:nvCxnSpPr>
          <p:spPr>
            <a:xfrm>
              <a:off x="14813289" y="4402892"/>
              <a:ext cx="1336739" cy="1420772"/>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93" name="Straight Connector 92">
              <a:extLst>
                <a:ext uri="{FF2B5EF4-FFF2-40B4-BE49-F238E27FC236}">
                  <a16:creationId xmlns:a16="http://schemas.microsoft.com/office/drawing/2014/main" id="{247AEEDA-F33F-4A95-A10E-19C2A1FA51FB}"/>
                </a:ext>
              </a:extLst>
            </p:cNvPr>
            <p:cNvCxnSpPr>
              <a:cxnSpLocks/>
              <a:stCxn id="37" idx="6"/>
              <a:endCxn id="41" idx="2"/>
            </p:cNvCxnSpPr>
            <p:nvPr/>
          </p:nvCxnSpPr>
          <p:spPr>
            <a:xfrm>
              <a:off x="14813289" y="4971201"/>
              <a:ext cx="1336739" cy="28415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97" name="Straight Connector 96">
              <a:extLst>
                <a:ext uri="{FF2B5EF4-FFF2-40B4-BE49-F238E27FC236}">
                  <a16:creationId xmlns:a16="http://schemas.microsoft.com/office/drawing/2014/main" id="{2E404662-152D-4E13-BEC5-C37764516328}"/>
                </a:ext>
              </a:extLst>
            </p:cNvPr>
            <p:cNvCxnSpPr>
              <a:cxnSpLocks/>
              <a:stCxn id="37" idx="6"/>
              <a:endCxn id="42" idx="2"/>
            </p:cNvCxnSpPr>
            <p:nvPr/>
          </p:nvCxnSpPr>
          <p:spPr>
            <a:xfrm>
              <a:off x="14813289" y="4971201"/>
              <a:ext cx="1336739" cy="852463"/>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00" name="Straight Connector 99">
              <a:extLst>
                <a:ext uri="{FF2B5EF4-FFF2-40B4-BE49-F238E27FC236}">
                  <a16:creationId xmlns:a16="http://schemas.microsoft.com/office/drawing/2014/main" id="{4FA04CC0-406C-468E-BA03-2725B4A39406}"/>
                </a:ext>
              </a:extLst>
            </p:cNvPr>
            <p:cNvCxnSpPr>
              <a:cxnSpLocks/>
              <a:stCxn id="38" idx="6"/>
              <a:endCxn id="42" idx="2"/>
            </p:cNvCxnSpPr>
            <p:nvPr/>
          </p:nvCxnSpPr>
          <p:spPr>
            <a:xfrm>
              <a:off x="14813289" y="5539510"/>
              <a:ext cx="1336739" cy="28415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03" name="Straight Connector 102">
              <a:extLst>
                <a:ext uri="{FF2B5EF4-FFF2-40B4-BE49-F238E27FC236}">
                  <a16:creationId xmlns:a16="http://schemas.microsoft.com/office/drawing/2014/main" id="{C2B801DB-75AB-41CF-AB3B-6F96CFF7E331}"/>
                </a:ext>
              </a:extLst>
            </p:cNvPr>
            <p:cNvCxnSpPr>
              <a:cxnSpLocks/>
              <a:stCxn id="38" idx="6"/>
              <a:endCxn id="42" idx="2"/>
            </p:cNvCxnSpPr>
            <p:nvPr/>
          </p:nvCxnSpPr>
          <p:spPr>
            <a:xfrm>
              <a:off x="14813289" y="5539510"/>
              <a:ext cx="1336739" cy="28415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06" name="Straight Connector 105">
              <a:extLst>
                <a:ext uri="{FF2B5EF4-FFF2-40B4-BE49-F238E27FC236}">
                  <a16:creationId xmlns:a16="http://schemas.microsoft.com/office/drawing/2014/main" id="{78F2FDC3-3847-4358-AA2E-3CBC62120539}"/>
                </a:ext>
              </a:extLst>
            </p:cNvPr>
            <p:cNvCxnSpPr>
              <a:cxnSpLocks/>
              <a:stCxn id="39" idx="6"/>
              <a:endCxn id="42" idx="2"/>
            </p:cNvCxnSpPr>
            <p:nvPr/>
          </p:nvCxnSpPr>
          <p:spPr>
            <a:xfrm flipV="1">
              <a:off x="14813289" y="5823664"/>
              <a:ext cx="1336739" cy="284155"/>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09" name="Straight Connector 108">
              <a:extLst>
                <a:ext uri="{FF2B5EF4-FFF2-40B4-BE49-F238E27FC236}">
                  <a16:creationId xmlns:a16="http://schemas.microsoft.com/office/drawing/2014/main" id="{BBDE1471-863E-40C6-90C3-D07B5E4FF432}"/>
                </a:ext>
              </a:extLst>
            </p:cNvPr>
            <p:cNvCxnSpPr>
              <a:cxnSpLocks/>
              <a:stCxn id="39" idx="6"/>
              <a:endCxn id="41" idx="2"/>
            </p:cNvCxnSpPr>
            <p:nvPr/>
          </p:nvCxnSpPr>
          <p:spPr>
            <a:xfrm flipV="1">
              <a:off x="14813289" y="5255355"/>
              <a:ext cx="1336739" cy="85246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12" name="Straight Connector 111">
              <a:extLst>
                <a:ext uri="{FF2B5EF4-FFF2-40B4-BE49-F238E27FC236}">
                  <a16:creationId xmlns:a16="http://schemas.microsoft.com/office/drawing/2014/main" id="{57F6F342-5C0C-42DD-9C47-E5FDBC4AE932}"/>
                </a:ext>
              </a:extLst>
            </p:cNvPr>
            <p:cNvCxnSpPr>
              <a:cxnSpLocks/>
              <a:stCxn id="38" idx="6"/>
              <a:endCxn id="41" idx="2"/>
            </p:cNvCxnSpPr>
            <p:nvPr/>
          </p:nvCxnSpPr>
          <p:spPr>
            <a:xfrm flipV="1">
              <a:off x="14813289" y="5255355"/>
              <a:ext cx="1336739" cy="284155"/>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15" name="Straight Connector 114">
              <a:extLst>
                <a:ext uri="{FF2B5EF4-FFF2-40B4-BE49-F238E27FC236}">
                  <a16:creationId xmlns:a16="http://schemas.microsoft.com/office/drawing/2014/main" id="{0DAC67C7-3C3B-4E03-A8A0-9F23457DD180}"/>
                </a:ext>
              </a:extLst>
            </p:cNvPr>
            <p:cNvCxnSpPr>
              <a:cxnSpLocks/>
              <a:stCxn id="40" idx="6"/>
              <a:endCxn id="41" idx="2"/>
            </p:cNvCxnSpPr>
            <p:nvPr/>
          </p:nvCxnSpPr>
          <p:spPr>
            <a:xfrm flipV="1">
              <a:off x="14813676" y="5255355"/>
              <a:ext cx="1336352" cy="1420773"/>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18" name="Straight Connector 117">
              <a:extLst>
                <a:ext uri="{FF2B5EF4-FFF2-40B4-BE49-F238E27FC236}">
                  <a16:creationId xmlns:a16="http://schemas.microsoft.com/office/drawing/2014/main" id="{B8E4BBFB-D97B-4B43-88B3-8D6A84C6468F}"/>
                </a:ext>
              </a:extLst>
            </p:cNvPr>
            <p:cNvCxnSpPr>
              <a:cxnSpLocks/>
              <a:stCxn id="40" idx="6"/>
              <a:endCxn id="42" idx="2"/>
            </p:cNvCxnSpPr>
            <p:nvPr/>
          </p:nvCxnSpPr>
          <p:spPr>
            <a:xfrm flipV="1">
              <a:off x="14813676" y="5823664"/>
              <a:ext cx="1336352" cy="852464"/>
            </a:xfrm>
            <a:prstGeom prst="line">
              <a:avLst/>
            </a:prstGeom>
            <a:ln w="28575"/>
          </p:spPr>
          <p:style>
            <a:lnRef idx="1">
              <a:schemeClr val="accent5"/>
            </a:lnRef>
            <a:fillRef idx="0">
              <a:schemeClr val="accent5"/>
            </a:fillRef>
            <a:effectRef idx="0">
              <a:schemeClr val="accent5"/>
            </a:effectRef>
            <a:fontRef idx="minor">
              <a:schemeClr val="tx1"/>
            </a:fontRef>
          </p:style>
        </p:cxnSp>
        <p:grpSp>
          <p:nvGrpSpPr>
            <p:cNvPr id="43" name="Group 42">
              <a:extLst>
                <a:ext uri="{FF2B5EF4-FFF2-40B4-BE49-F238E27FC236}">
                  <a16:creationId xmlns:a16="http://schemas.microsoft.com/office/drawing/2014/main" id="{29FD9624-25E3-4DB6-B709-08CE4212F63E}"/>
                </a:ext>
              </a:extLst>
            </p:cNvPr>
            <p:cNvGrpSpPr/>
            <p:nvPr/>
          </p:nvGrpSpPr>
          <p:grpSpPr>
            <a:xfrm>
              <a:off x="13015222" y="4855772"/>
              <a:ext cx="230857" cy="1367475"/>
              <a:chOff x="7366670" y="4633237"/>
              <a:chExt cx="230857" cy="1367475"/>
            </a:xfrm>
          </p:grpSpPr>
          <p:sp>
            <p:nvSpPr>
              <p:cNvPr id="14" name="Oval 13">
                <a:extLst>
                  <a:ext uri="{FF2B5EF4-FFF2-40B4-BE49-F238E27FC236}">
                    <a16:creationId xmlns:a16="http://schemas.microsoft.com/office/drawing/2014/main" id="{D464A804-9984-45BE-B46E-D40EF3D56A26}"/>
                  </a:ext>
                </a:extLst>
              </p:cNvPr>
              <p:cNvSpPr/>
              <p:nvPr/>
            </p:nvSpPr>
            <p:spPr>
              <a:xfrm>
                <a:off x="7366670" y="4633237"/>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5" name="Oval 14">
                <a:extLst>
                  <a:ext uri="{FF2B5EF4-FFF2-40B4-BE49-F238E27FC236}">
                    <a16:creationId xmlns:a16="http://schemas.microsoft.com/office/drawing/2014/main" id="{0199E784-8836-46A0-892B-3A600B8E2DBD}"/>
                  </a:ext>
                </a:extLst>
              </p:cNvPr>
              <p:cNvSpPr/>
              <p:nvPr/>
            </p:nvSpPr>
            <p:spPr>
              <a:xfrm>
                <a:off x="7366670" y="5201546"/>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32" name="Oval 31">
                <a:extLst>
                  <a:ext uri="{FF2B5EF4-FFF2-40B4-BE49-F238E27FC236}">
                    <a16:creationId xmlns:a16="http://schemas.microsoft.com/office/drawing/2014/main" id="{61977655-9BFC-4C19-8E83-10EEF0F2A2DE}"/>
                  </a:ext>
                </a:extLst>
              </p:cNvPr>
              <p:cNvSpPr/>
              <p:nvPr/>
            </p:nvSpPr>
            <p:spPr>
              <a:xfrm>
                <a:off x="7366670" y="5769855"/>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grpSp>
        <p:grpSp>
          <p:nvGrpSpPr>
            <p:cNvPr id="44" name="Group 43">
              <a:extLst>
                <a:ext uri="{FF2B5EF4-FFF2-40B4-BE49-F238E27FC236}">
                  <a16:creationId xmlns:a16="http://schemas.microsoft.com/office/drawing/2014/main" id="{74C63CA0-1C13-46A8-BB4F-47234346E8D6}"/>
                </a:ext>
              </a:extLst>
            </p:cNvPr>
            <p:cNvGrpSpPr/>
            <p:nvPr/>
          </p:nvGrpSpPr>
          <p:grpSpPr>
            <a:xfrm>
              <a:off x="14582432" y="4287463"/>
              <a:ext cx="231244" cy="2504093"/>
              <a:chOff x="8914842" y="3834071"/>
              <a:chExt cx="231244" cy="2504093"/>
            </a:xfrm>
          </p:grpSpPr>
          <p:sp>
            <p:nvSpPr>
              <p:cNvPr id="36" name="Oval 35">
                <a:extLst>
                  <a:ext uri="{FF2B5EF4-FFF2-40B4-BE49-F238E27FC236}">
                    <a16:creationId xmlns:a16="http://schemas.microsoft.com/office/drawing/2014/main" id="{258BD10C-8246-457E-95E7-1816FA65A36E}"/>
                  </a:ext>
                </a:extLst>
              </p:cNvPr>
              <p:cNvSpPr/>
              <p:nvPr/>
            </p:nvSpPr>
            <p:spPr>
              <a:xfrm>
                <a:off x="8914842" y="3834071"/>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37" name="Oval 36">
                <a:extLst>
                  <a:ext uri="{FF2B5EF4-FFF2-40B4-BE49-F238E27FC236}">
                    <a16:creationId xmlns:a16="http://schemas.microsoft.com/office/drawing/2014/main" id="{B759B30C-EFB8-44DA-A5D8-BF81896AE554}"/>
                  </a:ext>
                </a:extLst>
              </p:cNvPr>
              <p:cNvSpPr/>
              <p:nvPr/>
            </p:nvSpPr>
            <p:spPr>
              <a:xfrm>
                <a:off x="8914842" y="4402380"/>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38" name="Oval 37">
                <a:extLst>
                  <a:ext uri="{FF2B5EF4-FFF2-40B4-BE49-F238E27FC236}">
                    <a16:creationId xmlns:a16="http://schemas.microsoft.com/office/drawing/2014/main" id="{0B349EF5-8FD6-45ED-ABF8-FEFEB6930087}"/>
                  </a:ext>
                </a:extLst>
              </p:cNvPr>
              <p:cNvSpPr/>
              <p:nvPr/>
            </p:nvSpPr>
            <p:spPr>
              <a:xfrm>
                <a:off x="8914842" y="4970689"/>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39" name="Oval 38">
                <a:extLst>
                  <a:ext uri="{FF2B5EF4-FFF2-40B4-BE49-F238E27FC236}">
                    <a16:creationId xmlns:a16="http://schemas.microsoft.com/office/drawing/2014/main" id="{B94FCF46-A0DB-486F-A15D-5139817C30CE}"/>
                  </a:ext>
                </a:extLst>
              </p:cNvPr>
              <p:cNvSpPr/>
              <p:nvPr/>
            </p:nvSpPr>
            <p:spPr>
              <a:xfrm>
                <a:off x="8914842" y="5538998"/>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40" name="Oval 39">
                <a:extLst>
                  <a:ext uri="{FF2B5EF4-FFF2-40B4-BE49-F238E27FC236}">
                    <a16:creationId xmlns:a16="http://schemas.microsoft.com/office/drawing/2014/main" id="{9FED906F-5195-45CC-AB1A-F295126BA5AF}"/>
                  </a:ext>
                </a:extLst>
              </p:cNvPr>
              <p:cNvSpPr/>
              <p:nvPr/>
            </p:nvSpPr>
            <p:spPr>
              <a:xfrm>
                <a:off x="8915229" y="6107307"/>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grpSp>
        <p:grpSp>
          <p:nvGrpSpPr>
            <p:cNvPr id="45" name="Group 44">
              <a:extLst>
                <a:ext uri="{FF2B5EF4-FFF2-40B4-BE49-F238E27FC236}">
                  <a16:creationId xmlns:a16="http://schemas.microsoft.com/office/drawing/2014/main" id="{872E1CD2-963F-42A6-A5F1-BDB709AFB208}"/>
                </a:ext>
              </a:extLst>
            </p:cNvPr>
            <p:cNvGrpSpPr/>
            <p:nvPr/>
          </p:nvGrpSpPr>
          <p:grpSpPr>
            <a:xfrm>
              <a:off x="16150028" y="5139926"/>
              <a:ext cx="230857" cy="799166"/>
              <a:chOff x="10535022" y="4402089"/>
              <a:chExt cx="230857" cy="799166"/>
            </a:xfrm>
          </p:grpSpPr>
          <p:sp>
            <p:nvSpPr>
              <p:cNvPr id="41" name="Oval 40">
                <a:extLst>
                  <a:ext uri="{FF2B5EF4-FFF2-40B4-BE49-F238E27FC236}">
                    <a16:creationId xmlns:a16="http://schemas.microsoft.com/office/drawing/2014/main" id="{5E1EB754-B697-427B-BA44-138A9F050E38}"/>
                  </a:ext>
                </a:extLst>
              </p:cNvPr>
              <p:cNvSpPr/>
              <p:nvPr/>
            </p:nvSpPr>
            <p:spPr>
              <a:xfrm>
                <a:off x="10535022" y="4402089"/>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42" name="Oval 41">
                <a:extLst>
                  <a:ext uri="{FF2B5EF4-FFF2-40B4-BE49-F238E27FC236}">
                    <a16:creationId xmlns:a16="http://schemas.microsoft.com/office/drawing/2014/main" id="{DB177D64-432D-41D2-B8ED-747FBF690135}"/>
                  </a:ext>
                </a:extLst>
              </p:cNvPr>
              <p:cNvSpPr/>
              <p:nvPr/>
            </p:nvSpPr>
            <p:spPr>
              <a:xfrm>
                <a:off x="10535022" y="4970398"/>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grpSp>
      </p:grpSp>
      <p:sp>
        <p:nvSpPr>
          <p:cNvPr id="121" name="Textplatzhalter 3">
            <a:extLst>
              <a:ext uri="{FF2B5EF4-FFF2-40B4-BE49-F238E27FC236}">
                <a16:creationId xmlns:a16="http://schemas.microsoft.com/office/drawing/2014/main" id="{E03982D7-8AED-4E73-81E5-6DAEE6624F29}"/>
              </a:ext>
            </a:extLst>
          </p:cNvPr>
          <p:cNvSpPr txBox="1">
            <a:spLocks/>
          </p:cNvSpPr>
          <p:nvPr/>
        </p:nvSpPr>
        <p:spPr>
          <a:xfrm>
            <a:off x="15794797" y="8941543"/>
            <a:ext cx="3689314" cy="84654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sz="3600" i="0" dirty="0"/>
              <a:t>Modell</a:t>
            </a:r>
            <a:endParaRPr lang="de-DE" i="0" dirty="0"/>
          </a:p>
        </p:txBody>
      </p:sp>
      <p:sp>
        <p:nvSpPr>
          <p:cNvPr id="122" name="Textplatzhalter 3">
            <a:extLst>
              <a:ext uri="{FF2B5EF4-FFF2-40B4-BE49-F238E27FC236}">
                <a16:creationId xmlns:a16="http://schemas.microsoft.com/office/drawing/2014/main" id="{39D1499A-CB77-4B3B-ADD5-B25F65E62EB0}"/>
              </a:ext>
            </a:extLst>
          </p:cNvPr>
          <p:cNvSpPr txBox="1">
            <a:spLocks/>
          </p:cNvSpPr>
          <p:nvPr/>
        </p:nvSpPr>
        <p:spPr>
          <a:xfrm>
            <a:off x="20338553" y="5337286"/>
            <a:ext cx="936104" cy="84654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de-DE" sz="2400" i="0" dirty="0"/>
              <a:t>Hund</a:t>
            </a:r>
            <a:endParaRPr lang="de-DE" sz="1400" i="0" dirty="0"/>
          </a:p>
        </p:txBody>
      </p:sp>
      <p:sp>
        <p:nvSpPr>
          <p:cNvPr id="123" name="Textplatzhalter 3">
            <a:extLst>
              <a:ext uri="{FF2B5EF4-FFF2-40B4-BE49-F238E27FC236}">
                <a16:creationId xmlns:a16="http://schemas.microsoft.com/office/drawing/2014/main" id="{4F4BD806-1F80-4DF4-B5F2-D47AA8628500}"/>
              </a:ext>
            </a:extLst>
          </p:cNvPr>
          <p:cNvSpPr txBox="1">
            <a:spLocks/>
          </p:cNvSpPr>
          <p:nvPr/>
        </p:nvSpPr>
        <p:spPr>
          <a:xfrm>
            <a:off x="20338553" y="6274453"/>
            <a:ext cx="936104" cy="84654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de-DE" sz="2400" i="0" dirty="0"/>
              <a:t>Katze</a:t>
            </a:r>
            <a:endParaRPr lang="de-DE" sz="1400" i="0" dirty="0"/>
          </a:p>
        </p:txBody>
      </p:sp>
      <p:sp>
        <p:nvSpPr>
          <p:cNvPr id="124" name="Textplatzhalter 3">
            <a:extLst>
              <a:ext uri="{FF2B5EF4-FFF2-40B4-BE49-F238E27FC236}">
                <a16:creationId xmlns:a16="http://schemas.microsoft.com/office/drawing/2014/main" id="{865889F9-924F-4CD0-BCF0-6881BA1D038E}"/>
              </a:ext>
            </a:extLst>
          </p:cNvPr>
          <p:cNvSpPr txBox="1">
            <a:spLocks/>
          </p:cNvSpPr>
          <p:nvPr/>
        </p:nvSpPr>
        <p:spPr>
          <a:xfrm>
            <a:off x="14004838" y="4943970"/>
            <a:ext cx="936104" cy="28415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de-DE" sz="2400" i="0" dirty="0"/>
              <a:t>Augen</a:t>
            </a:r>
            <a:endParaRPr lang="de-DE" sz="1400" i="0" dirty="0"/>
          </a:p>
        </p:txBody>
      </p:sp>
      <p:sp>
        <p:nvSpPr>
          <p:cNvPr id="125" name="Textplatzhalter 3">
            <a:extLst>
              <a:ext uri="{FF2B5EF4-FFF2-40B4-BE49-F238E27FC236}">
                <a16:creationId xmlns:a16="http://schemas.microsoft.com/office/drawing/2014/main" id="{65E9F0C3-EB55-49D2-8877-81E83C87723F}"/>
              </a:ext>
            </a:extLst>
          </p:cNvPr>
          <p:cNvSpPr txBox="1">
            <a:spLocks/>
          </p:cNvSpPr>
          <p:nvPr/>
        </p:nvSpPr>
        <p:spPr>
          <a:xfrm>
            <a:off x="13987138" y="5837700"/>
            <a:ext cx="936104" cy="28415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de-DE" sz="2400" i="0" dirty="0"/>
              <a:t>Ohren</a:t>
            </a:r>
            <a:endParaRPr lang="de-DE" sz="1400" i="0" dirty="0"/>
          </a:p>
        </p:txBody>
      </p:sp>
      <p:sp>
        <p:nvSpPr>
          <p:cNvPr id="126" name="Textplatzhalter 3">
            <a:extLst>
              <a:ext uri="{FF2B5EF4-FFF2-40B4-BE49-F238E27FC236}">
                <a16:creationId xmlns:a16="http://schemas.microsoft.com/office/drawing/2014/main" id="{CBCB5DAD-FD4E-4690-B683-CEBD85923E3B}"/>
              </a:ext>
            </a:extLst>
          </p:cNvPr>
          <p:cNvSpPr txBox="1">
            <a:spLocks/>
          </p:cNvSpPr>
          <p:nvPr/>
        </p:nvSpPr>
        <p:spPr>
          <a:xfrm>
            <a:off x="13975212" y="6731430"/>
            <a:ext cx="936104" cy="28415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de-DE" sz="2400" i="0" dirty="0"/>
              <a:t>Maul</a:t>
            </a:r>
            <a:endParaRPr lang="de-DE" sz="1400" i="0" dirty="0"/>
          </a:p>
        </p:txBody>
      </p:sp>
      <p:sp>
        <p:nvSpPr>
          <p:cNvPr id="129" name="Arrow: Right 128">
            <a:extLst>
              <a:ext uri="{FF2B5EF4-FFF2-40B4-BE49-F238E27FC236}">
                <a16:creationId xmlns:a16="http://schemas.microsoft.com/office/drawing/2014/main" id="{3BF251F7-0D07-470F-ACBD-258EBED50970}"/>
              </a:ext>
            </a:extLst>
          </p:cNvPr>
          <p:cNvSpPr/>
          <p:nvPr/>
        </p:nvSpPr>
        <p:spPr>
          <a:xfrm>
            <a:off x="10320634" y="5557183"/>
            <a:ext cx="2915032" cy="84518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DE"/>
          </a:p>
        </p:txBody>
      </p:sp>
      <p:sp>
        <p:nvSpPr>
          <p:cNvPr id="130" name="Textplatzhalter 3">
            <a:extLst>
              <a:ext uri="{FF2B5EF4-FFF2-40B4-BE49-F238E27FC236}">
                <a16:creationId xmlns:a16="http://schemas.microsoft.com/office/drawing/2014/main" id="{67CCC7CE-DC91-4BB3-A11A-BB0815AE3CB2}"/>
              </a:ext>
            </a:extLst>
          </p:cNvPr>
          <p:cNvSpPr txBox="1">
            <a:spLocks/>
          </p:cNvSpPr>
          <p:nvPr/>
        </p:nvSpPr>
        <p:spPr>
          <a:xfrm>
            <a:off x="10791464" y="6432517"/>
            <a:ext cx="1837285" cy="84654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sz="3200" i="0" dirty="0"/>
              <a:t>Training</a:t>
            </a:r>
            <a:br>
              <a:rPr lang="de-DE" sz="3200" i="0" dirty="0"/>
            </a:br>
            <a:endParaRPr lang="de-DE" sz="1800" i="0" dirty="0"/>
          </a:p>
        </p:txBody>
      </p:sp>
      <p:pic>
        <p:nvPicPr>
          <p:cNvPr id="58" name="Picture 2" descr="File:Harzer Fuchs Hündin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2014" y="3041576"/>
            <a:ext cx="2664296" cy="217198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Datei:Hauskatze langhaa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2014" y="5705985"/>
            <a:ext cx="2664296" cy="1994892"/>
          </a:xfrm>
          <a:prstGeom prst="rect">
            <a:avLst/>
          </a:prstGeom>
          <a:noFill/>
          <a:extLst>
            <a:ext uri="{909E8E84-426E-40DD-AFC4-6F175D3DCCD1}">
              <a14:hiddenFill xmlns:a14="http://schemas.microsoft.com/office/drawing/2010/main">
                <a:solidFill>
                  <a:srgbClr val="FFFFFF"/>
                </a:solidFill>
              </a14:hiddenFill>
            </a:ext>
          </a:extLst>
        </p:spPr>
      </p:pic>
      <p:sp>
        <p:nvSpPr>
          <p:cNvPr id="68" name="Textplatzhalter 2"/>
          <p:cNvSpPr>
            <a:spLocks noGrp="1"/>
          </p:cNvSpPr>
          <p:nvPr>
            <p:ph type="body" idx="14"/>
          </p:nvPr>
        </p:nvSpPr>
        <p:spPr>
          <a:xfrm>
            <a:off x="764922" y="10254918"/>
            <a:ext cx="22128398" cy="1371600"/>
          </a:xfrm>
        </p:spPr>
        <p:txBody>
          <a:bodyPr/>
          <a:lstStyle/>
          <a:p>
            <a:r>
              <a:rPr lang="en-GB" i="0" dirty="0">
                <a:hlinkClick r:id="rId5" tooltip="User:C voehr (page does not exist)"/>
              </a:rPr>
              <a:t>C </a:t>
            </a:r>
            <a:r>
              <a:rPr lang="en-GB" i="0" dirty="0" err="1">
                <a:hlinkClick r:id="rId5" tooltip="User:C voehr (page does not exist)"/>
              </a:rPr>
              <a:t>voehr</a:t>
            </a:r>
            <a:r>
              <a:rPr lang="en-GB" i="0" dirty="0"/>
              <a:t> - </a:t>
            </a:r>
            <a:r>
              <a:rPr lang="en-GB" i="0" dirty="0">
                <a:hlinkClick r:id="rId6" tooltip="File:Harzer Fuchs Hündin.jpg"/>
              </a:rPr>
              <a:t>File:Harzer Fuchs Hündin.jpg</a:t>
            </a:r>
            <a:r>
              <a:rPr lang="en-GB" i="0" dirty="0"/>
              <a:t> </a:t>
            </a:r>
            <a:r>
              <a:rPr lang="en-GB" i="0" dirty="0" err="1"/>
              <a:t>Altdeutscher</a:t>
            </a:r>
            <a:r>
              <a:rPr lang="en-GB" i="0" dirty="0"/>
              <a:t> </a:t>
            </a:r>
            <a:r>
              <a:rPr lang="en-GB" i="0" dirty="0" err="1"/>
              <a:t>Hütehund</a:t>
            </a:r>
            <a:r>
              <a:rPr lang="en-GB" i="0" dirty="0"/>
              <a:t> </a:t>
            </a:r>
            <a:r>
              <a:rPr lang="en-GB" i="0" dirty="0">
                <a:hlinkClick r:id="rId7"/>
              </a:rPr>
              <a:t>CC BY-SA 4.0</a:t>
            </a:r>
            <a:r>
              <a:rPr lang="en-GB" i="0" dirty="0"/>
              <a:t>				</a:t>
            </a:r>
            <a:r>
              <a:rPr lang="en-GB" i="0" dirty="0" err="1"/>
              <a:t>Hauskatze</a:t>
            </a:r>
            <a:r>
              <a:rPr lang="en-GB" i="0" dirty="0"/>
              <a:t> https://de.wikipedia.org/wiki/Datei:Hauskatze_langhaar.jpg</a:t>
            </a:r>
          </a:p>
        </p:txBody>
      </p:sp>
    </p:spTree>
    <p:extLst>
      <p:ext uri="{BB962C8B-B14F-4D97-AF65-F5344CB8AC3E}">
        <p14:creationId xmlns:p14="http://schemas.microsoft.com/office/powerpoint/2010/main" val="1313371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2C10B-56CB-4751-A6EF-8D9C8B63B2AE}"/>
              </a:ext>
            </a:extLst>
          </p:cNvPr>
          <p:cNvSpPr>
            <a:spLocks noGrp="1"/>
          </p:cNvSpPr>
          <p:nvPr>
            <p:ph type="title"/>
          </p:nvPr>
        </p:nvSpPr>
        <p:spPr>
          <a:xfrm>
            <a:off x="784447" y="1752600"/>
            <a:ext cx="11982823" cy="685800"/>
          </a:xfrm>
        </p:spPr>
        <p:txBody>
          <a:bodyPr/>
          <a:lstStyle/>
          <a:p>
            <a:r>
              <a:rPr lang="en-GB" dirty="0" err="1"/>
              <a:t>Funktionsweise</a:t>
            </a:r>
            <a:r>
              <a:rPr lang="en-GB"/>
              <a:t> von Machine Learning</a:t>
            </a:r>
            <a:endParaRPr lang="en-DE"/>
          </a:p>
        </p:txBody>
      </p:sp>
      <p:sp>
        <p:nvSpPr>
          <p:cNvPr id="3" name="Text Placeholder 2">
            <a:extLst>
              <a:ext uri="{FF2B5EF4-FFF2-40B4-BE49-F238E27FC236}">
                <a16:creationId xmlns:a16="http://schemas.microsoft.com/office/drawing/2014/main" id="{90437AF3-919E-44EC-8F2A-4C85401E8ED7}"/>
              </a:ext>
            </a:extLst>
          </p:cNvPr>
          <p:cNvSpPr>
            <a:spLocks noGrp="1"/>
          </p:cNvSpPr>
          <p:nvPr>
            <p:ph type="body" idx="14"/>
          </p:nvPr>
        </p:nvSpPr>
        <p:spPr/>
        <p:txBody>
          <a:bodyPr/>
          <a:lstStyle/>
          <a:p>
            <a:r>
              <a:rPr lang="en-GB" dirty="0"/>
              <a:t>Nicolai </a:t>
            </a:r>
            <a:r>
              <a:rPr lang="en-GB" dirty="0" err="1"/>
              <a:t>Schäfer</a:t>
            </a:r>
            <a:r>
              <a:rPr lang="en-GB" dirty="0"/>
              <a:t> - CC BY-SA 2.0 de</a:t>
            </a:r>
            <a:endParaRPr lang="en-DE" dirty="0"/>
          </a:p>
        </p:txBody>
      </p:sp>
      <p:sp>
        <p:nvSpPr>
          <p:cNvPr id="6" name="Content Placeholder 5">
            <a:extLst>
              <a:ext uri="{FF2B5EF4-FFF2-40B4-BE49-F238E27FC236}">
                <a16:creationId xmlns:a16="http://schemas.microsoft.com/office/drawing/2014/main" id="{13A38485-033F-4ED9-B36C-08955C372C02}"/>
              </a:ext>
            </a:extLst>
          </p:cNvPr>
          <p:cNvSpPr>
            <a:spLocks noGrp="1"/>
          </p:cNvSpPr>
          <p:nvPr>
            <p:ph sz="quarter" idx="17"/>
          </p:nvPr>
        </p:nvSpPr>
        <p:spPr/>
        <p:txBody>
          <a:bodyPr/>
          <a:lstStyle/>
          <a:p>
            <a:endParaRPr lang="en-DE"/>
          </a:p>
        </p:txBody>
      </p:sp>
      <p:sp>
        <p:nvSpPr>
          <p:cNvPr id="7" name="Content Placeholder 6">
            <a:extLst>
              <a:ext uri="{FF2B5EF4-FFF2-40B4-BE49-F238E27FC236}">
                <a16:creationId xmlns:a16="http://schemas.microsoft.com/office/drawing/2014/main" id="{D1459531-9F7F-416C-9831-0C3882C99947}"/>
              </a:ext>
            </a:extLst>
          </p:cNvPr>
          <p:cNvSpPr>
            <a:spLocks noGrp="1"/>
          </p:cNvSpPr>
          <p:nvPr>
            <p:ph sz="quarter" idx="18"/>
          </p:nvPr>
        </p:nvSpPr>
        <p:spPr/>
        <p:txBody>
          <a:bodyPr/>
          <a:lstStyle/>
          <a:p>
            <a:endParaRPr lang="en-DE"/>
          </a:p>
        </p:txBody>
      </p:sp>
      <p:grpSp>
        <p:nvGrpSpPr>
          <p:cNvPr id="127" name="Group 126">
            <a:extLst>
              <a:ext uri="{FF2B5EF4-FFF2-40B4-BE49-F238E27FC236}">
                <a16:creationId xmlns:a16="http://schemas.microsoft.com/office/drawing/2014/main" id="{8A00EDBC-8379-4C83-A61A-5F4F17E4B3B0}"/>
              </a:ext>
            </a:extLst>
          </p:cNvPr>
          <p:cNvGrpSpPr/>
          <p:nvPr/>
        </p:nvGrpSpPr>
        <p:grpSpPr>
          <a:xfrm>
            <a:off x="9305263" y="4279675"/>
            <a:ext cx="5125454" cy="3813398"/>
            <a:chOff x="13015222" y="4287463"/>
            <a:chExt cx="3365663" cy="2504093"/>
          </a:xfrm>
        </p:grpSpPr>
        <p:cxnSp>
          <p:nvCxnSpPr>
            <p:cNvPr id="28" name="Straight Connector 27">
              <a:extLst>
                <a:ext uri="{FF2B5EF4-FFF2-40B4-BE49-F238E27FC236}">
                  <a16:creationId xmlns:a16="http://schemas.microsoft.com/office/drawing/2014/main" id="{2B016B98-4BC5-4D51-BC2D-369EFF9BF798}"/>
                </a:ext>
              </a:extLst>
            </p:cNvPr>
            <p:cNvCxnSpPr>
              <a:cxnSpLocks/>
              <a:stCxn id="14" idx="6"/>
              <a:endCxn id="36" idx="2"/>
            </p:cNvCxnSpPr>
            <p:nvPr/>
          </p:nvCxnSpPr>
          <p:spPr>
            <a:xfrm flipV="1">
              <a:off x="13246079" y="4402892"/>
              <a:ext cx="1336353"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8" name="Straight Connector 47">
              <a:extLst>
                <a:ext uri="{FF2B5EF4-FFF2-40B4-BE49-F238E27FC236}">
                  <a16:creationId xmlns:a16="http://schemas.microsoft.com/office/drawing/2014/main" id="{E5E9CC82-F5E0-457A-92CF-D4EC9E980D1A}"/>
                </a:ext>
              </a:extLst>
            </p:cNvPr>
            <p:cNvCxnSpPr>
              <a:cxnSpLocks/>
              <a:stCxn id="15" idx="6"/>
              <a:endCxn id="36" idx="2"/>
            </p:cNvCxnSpPr>
            <p:nvPr/>
          </p:nvCxnSpPr>
          <p:spPr>
            <a:xfrm flipV="1">
              <a:off x="13246079" y="4402892"/>
              <a:ext cx="1336353" cy="113661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51" name="Straight Connector 50">
              <a:extLst>
                <a:ext uri="{FF2B5EF4-FFF2-40B4-BE49-F238E27FC236}">
                  <a16:creationId xmlns:a16="http://schemas.microsoft.com/office/drawing/2014/main" id="{486DFB4B-C7A8-4BC9-A911-2ABA214935F6}"/>
                </a:ext>
              </a:extLst>
            </p:cNvPr>
            <p:cNvCxnSpPr>
              <a:cxnSpLocks/>
              <a:stCxn id="32" idx="6"/>
              <a:endCxn id="36" idx="2"/>
            </p:cNvCxnSpPr>
            <p:nvPr/>
          </p:nvCxnSpPr>
          <p:spPr>
            <a:xfrm flipV="1">
              <a:off x="13246079" y="4402892"/>
              <a:ext cx="1336353" cy="1704927"/>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54" name="Straight Connector 53">
              <a:extLst>
                <a:ext uri="{FF2B5EF4-FFF2-40B4-BE49-F238E27FC236}">
                  <a16:creationId xmlns:a16="http://schemas.microsoft.com/office/drawing/2014/main" id="{F70C727D-E361-457D-9CA9-87AC2CCA2468}"/>
                </a:ext>
              </a:extLst>
            </p:cNvPr>
            <p:cNvCxnSpPr>
              <a:cxnSpLocks/>
              <a:stCxn id="14" idx="6"/>
              <a:endCxn id="37" idx="2"/>
            </p:cNvCxnSpPr>
            <p:nvPr/>
          </p:nvCxnSpPr>
          <p:spPr>
            <a:xfrm>
              <a:off x="13246079" y="4971201"/>
              <a:ext cx="1336353"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57" name="Straight Connector 56">
              <a:extLst>
                <a:ext uri="{FF2B5EF4-FFF2-40B4-BE49-F238E27FC236}">
                  <a16:creationId xmlns:a16="http://schemas.microsoft.com/office/drawing/2014/main" id="{C043094E-FBB1-4FE6-ABC1-D008516D668B}"/>
                </a:ext>
              </a:extLst>
            </p:cNvPr>
            <p:cNvCxnSpPr>
              <a:cxnSpLocks/>
              <a:stCxn id="14" idx="6"/>
              <a:endCxn id="38" idx="2"/>
            </p:cNvCxnSpPr>
            <p:nvPr/>
          </p:nvCxnSpPr>
          <p:spPr>
            <a:xfrm>
              <a:off x="13246079" y="4971201"/>
              <a:ext cx="1336353"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60" name="Straight Connector 59">
              <a:extLst>
                <a:ext uri="{FF2B5EF4-FFF2-40B4-BE49-F238E27FC236}">
                  <a16:creationId xmlns:a16="http://schemas.microsoft.com/office/drawing/2014/main" id="{D342E571-1829-4A1F-9546-A348C4AD6C6A}"/>
                </a:ext>
              </a:extLst>
            </p:cNvPr>
            <p:cNvCxnSpPr>
              <a:cxnSpLocks/>
              <a:stCxn id="14" idx="6"/>
              <a:endCxn id="39" idx="2"/>
            </p:cNvCxnSpPr>
            <p:nvPr/>
          </p:nvCxnSpPr>
          <p:spPr>
            <a:xfrm>
              <a:off x="13246079" y="4971201"/>
              <a:ext cx="1336353" cy="113661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63" name="Straight Connector 62">
              <a:extLst>
                <a:ext uri="{FF2B5EF4-FFF2-40B4-BE49-F238E27FC236}">
                  <a16:creationId xmlns:a16="http://schemas.microsoft.com/office/drawing/2014/main" id="{815F0C9B-810D-495D-8C92-7EBC0E51957C}"/>
                </a:ext>
              </a:extLst>
            </p:cNvPr>
            <p:cNvCxnSpPr>
              <a:cxnSpLocks/>
              <a:stCxn id="15" idx="6"/>
              <a:endCxn id="37" idx="2"/>
            </p:cNvCxnSpPr>
            <p:nvPr/>
          </p:nvCxnSpPr>
          <p:spPr>
            <a:xfrm flipV="1">
              <a:off x="13246079" y="4971201"/>
              <a:ext cx="1336353"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66" name="Straight Connector 65">
              <a:extLst>
                <a:ext uri="{FF2B5EF4-FFF2-40B4-BE49-F238E27FC236}">
                  <a16:creationId xmlns:a16="http://schemas.microsoft.com/office/drawing/2014/main" id="{099C43C3-481B-4BCC-8A7B-90CD45AF73F6}"/>
                </a:ext>
              </a:extLst>
            </p:cNvPr>
            <p:cNvCxnSpPr>
              <a:cxnSpLocks/>
              <a:stCxn id="15" idx="6"/>
              <a:endCxn id="38" idx="2"/>
            </p:cNvCxnSpPr>
            <p:nvPr/>
          </p:nvCxnSpPr>
          <p:spPr>
            <a:xfrm>
              <a:off x="13246079" y="5539510"/>
              <a:ext cx="1336353"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69" name="Straight Connector 68">
              <a:extLst>
                <a:ext uri="{FF2B5EF4-FFF2-40B4-BE49-F238E27FC236}">
                  <a16:creationId xmlns:a16="http://schemas.microsoft.com/office/drawing/2014/main" id="{CDE56F22-8DF5-4B95-B491-5AADFB8E9F1F}"/>
                </a:ext>
              </a:extLst>
            </p:cNvPr>
            <p:cNvCxnSpPr>
              <a:cxnSpLocks/>
              <a:stCxn id="32" idx="6"/>
              <a:endCxn id="38" idx="2"/>
            </p:cNvCxnSpPr>
            <p:nvPr/>
          </p:nvCxnSpPr>
          <p:spPr>
            <a:xfrm flipV="1">
              <a:off x="13246079" y="5539510"/>
              <a:ext cx="1336353"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72" name="Straight Connector 71">
              <a:extLst>
                <a:ext uri="{FF2B5EF4-FFF2-40B4-BE49-F238E27FC236}">
                  <a16:creationId xmlns:a16="http://schemas.microsoft.com/office/drawing/2014/main" id="{C238D100-CCC9-4F5A-80AB-EAA4A0D0EACA}"/>
                </a:ext>
              </a:extLst>
            </p:cNvPr>
            <p:cNvCxnSpPr>
              <a:cxnSpLocks/>
              <a:stCxn id="15" idx="6"/>
              <a:endCxn id="39" idx="2"/>
            </p:cNvCxnSpPr>
            <p:nvPr/>
          </p:nvCxnSpPr>
          <p:spPr>
            <a:xfrm>
              <a:off x="13246079" y="5539510"/>
              <a:ext cx="1336353"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75" name="Straight Connector 74">
              <a:extLst>
                <a:ext uri="{FF2B5EF4-FFF2-40B4-BE49-F238E27FC236}">
                  <a16:creationId xmlns:a16="http://schemas.microsoft.com/office/drawing/2014/main" id="{1B3F2212-23CA-45D6-AA4A-93286F56AB6F}"/>
                </a:ext>
              </a:extLst>
            </p:cNvPr>
            <p:cNvCxnSpPr>
              <a:cxnSpLocks/>
              <a:stCxn id="15" idx="6"/>
              <a:endCxn id="40" idx="2"/>
            </p:cNvCxnSpPr>
            <p:nvPr/>
          </p:nvCxnSpPr>
          <p:spPr>
            <a:xfrm>
              <a:off x="13246079" y="5539510"/>
              <a:ext cx="1336740" cy="113661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78" name="Straight Connector 77">
              <a:extLst>
                <a:ext uri="{FF2B5EF4-FFF2-40B4-BE49-F238E27FC236}">
                  <a16:creationId xmlns:a16="http://schemas.microsoft.com/office/drawing/2014/main" id="{43F6A9AE-0F99-4A84-B1B9-9CCCFDFCA7DD}"/>
                </a:ext>
              </a:extLst>
            </p:cNvPr>
            <p:cNvCxnSpPr>
              <a:cxnSpLocks/>
              <a:stCxn id="32" idx="6"/>
              <a:endCxn id="37" idx="2"/>
            </p:cNvCxnSpPr>
            <p:nvPr/>
          </p:nvCxnSpPr>
          <p:spPr>
            <a:xfrm flipV="1">
              <a:off x="13246079" y="4971201"/>
              <a:ext cx="1336353" cy="113661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81" name="Straight Connector 80">
              <a:extLst>
                <a:ext uri="{FF2B5EF4-FFF2-40B4-BE49-F238E27FC236}">
                  <a16:creationId xmlns:a16="http://schemas.microsoft.com/office/drawing/2014/main" id="{31ED9859-1C9A-4F40-B170-86CE454F35CA}"/>
                </a:ext>
              </a:extLst>
            </p:cNvPr>
            <p:cNvCxnSpPr>
              <a:cxnSpLocks/>
              <a:stCxn id="32" idx="6"/>
              <a:endCxn id="39" idx="2"/>
            </p:cNvCxnSpPr>
            <p:nvPr/>
          </p:nvCxnSpPr>
          <p:spPr>
            <a:xfrm>
              <a:off x="13246079" y="6107819"/>
              <a:ext cx="1336353"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84" name="Straight Connector 83">
              <a:extLst>
                <a:ext uri="{FF2B5EF4-FFF2-40B4-BE49-F238E27FC236}">
                  <a16:creationId xmlns:a16="http://schemas.microsoft.com/office/drawing/2014/main" id="{9BA4B6AC-FD90-4E05-A8EC-7B60F8D700BD}"/>
                </a:ext>
              </a:extLst>
            </p:cNvPr>
            <p:cNvCxnSpPr>
              <a:cxnSpLocks/>
              <a:stCxn id="32" idx="6"/>
              <a:endCxn id="40" idx="2"/>
            </p:cNvCxnSpPr>
            <p:nvPr/>
          </p:nvCxnSpPr>
          <p:spPr>
            <a:xfrm>
              <a:off x="13246079" y="6107819"/>
              <a:ext cx="1336740"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87" name="Straight Connector 86">
              <a:extLst>
                <a:ext uri="{FF2B5EF4-FFF2-40B4-BE49-F238E27FC236}">
                  <a16:creationId xmlns:a16="http://schemas.microsoft.com/office/drawing/2014/main" id="{6120B27E-320B-4D95-B4AA-4E3BA36EAA6C}"/>
                </a:ext>
              </a:extLst>
            </p:cNvPr>
            <p:cNvCxnSpPr>
              <a:cxnSpLocks/>
              <a:stCxn id="36" idx="6"/>
              <a:endCxn id="41" idx="2"/>
            </p:cNvCxnSpPr>
            <p:nvPr/>
          </p:nvCxnSpPr>
          <p:spPr>
            <a:xfrm>
              <a:off x="14813289" y="4402892"/>
              <a:ext cx="1336739" cy="852463"/>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90" name="Straight Connector 89">
              <a:extLst>
                <a:ext uri="{FF2B5EF4-FFF2-40B4-BE49-F238E27FC236}">
                  <a16:creationId xmlns:a16="http://schemas.microsoft.com/office/drawing/2014/main" id="{E19398C2-DE8B-4A4A-87ED-EF0D18E56F56}"/>
                </a:ext>
              </a:extLst>
            </p:cNvPr>
            <p:cNvCxnSpPr>
              <a:cxnSpLocks/>
              <a:stCxn id="36" idx="6"/>
              <a:endCxn id="42" idx="2"/>
            </p:cNvCxnSpPr>
            <p:nvPr/>
          </p:nvCxnSpPr>
          <p:spPr>
            <a:xfrm>
              <a:off x="14813289" y="4402892"/>
              <a:ext cx="1336739" cy="1420772"/>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93" name="Straight Connector 92">
              <a:extLst>
                <a:ext uri="{FF2B5EF4-FFF2-40B4-BE49-F238E27FC236}">
                  <a16:creationId xmlns:a16="http://schemas.microsoft.com/office/drawing/2014/main" id="{247AEEDA-F33F-4A95-A10E-19C2A1FA51FB}"/>
                </a:ext>
              </a:extLst>
            </p:cNvPr>
            <p:cNvCxnSpPr>
              <a:cxnSpLocks/>
              <a:stCxn id="37" idx="6"/>
              <a:endCxn id="41" idx="2"/>
            </p:cNvCxnSpPr>
            <p:nvPr/>
          </p:nvCxnSpPr>
          <p:spPr>
            <a:xfrm>
              <a:off x="14813289" y="4971201"/>
              <a:ext cx="1336739" cy="28415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97" name="Straight Connector 96">
              <a:extLst>
                <a:ext uri="{FF2B5EF4-FFF2-40B4-BE49-F238E27FC236}">
                  <a16:creationId xmlns:a16="http://schemas.microsoft.com/office/drawing/2014/main" id="{2E404662-152D-4E13-BEC5-C37764516328}"/>
                </a:ext>
              </a:extLst>
            </p:cNvPr>
            <p:cNvCxnSpPr>
              <a:cxnSpLocks/>
              <a:stCxn id="37" idx="6"/>
              <a:endCxn id="42" idx="2"/>
            </p:cNvCxnSpPr>
            <p:nvPr/>
          </p:nvCxnSpPr>
          <p:spPr>
            <a:xfrm>
              <a:off x="14813289" y="4971201"/>
              <a:ext cx="1336739" cy="852463"/>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00" name="Straight Connector 99">
              <a:extLst>
                <a:ext uri="{FF2B5EF4-FFF2-40B4-BE49-F238E27FC236}">
                  <a16:creationId xmlns:a16="http://schemas.microsoft.com/office/drawing/2014/main" id="{4FA04CC0-406C-468E-BA03-2725B4A39406}"/>
                </a:ext>
              </a:extLst>
            </p:cNvPr>
            <p:cNvCxnSpPr>
              <a:cxnSpLocks/>
              <a:stCxn id="38" idx="6"/>
              <a:endCxn id="42" idx="2"/>
            </p:cNvCxnSpPr>
            <p:nvPr/>
          </p:nvCxnSpPr>
          <p:spPr>
            <a:xfrm>
              <a:off x="14813289" y="5539510"/>
              <a:ext cx="1336739" cy="28415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03" name="Straight Connector 102">
              <a:extLst>
                <a:ext uri="{FF2B5EF4-FFF2-40B4-BE49-F238E27FC236}">
                  <a16:creationId xmlns:a16="http://schemas.microsoft.com/office/drawing/2014/main" id="{C2B801DB-75AB-41CF-AB3B-6F96CFF7E331}"/>
                </a:ext>
              </a:extLst>
            </p:cNvPr>
            <p:cNvCxnSpPr>
              <a:cxnSpLocks/>
              <a:stCxn id="38" idx="6"/>
              <a:endCxn id="42" idx="2"/>
            </p:cNvCxnSpPr>
            <p:nvPr/>
          </p:nvCxnSpPr>
          <p:spPr>
            <a:xfrm>
              <a:off x="14813289" y="5539510"/>
              <a:ext cx="1336739" cy="28415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06" name="Straight Connector 105">
              <a:extLst>
                <a:ext uri="{FF2B5EF4-FFF2-40B4-BE49-F238E27FC236}">
                  <a16:creationId xmlns:a16="http://schemas.microsoft.com/office/drawing/2014/main" id="{78F2FDC3-3847-4358-AA2E-3CBC62120539}"/>
                </a:ext>
              </a:extLst>
            </p:cNvPr>
            <p:cNvCxnSpPr>
              <a:cxnSpLocks/>
              <a:stCxn id="39" idx="6"/>
              <a:endCxn id="42" idx="2"/>
            </p:cNvCxnSpPr>
            <p:nvPr/>
          </p:nvCxnSpPr>
          <p:spPr>
            <a:xfrm flipV="1">
              <a:off x="14813289" y="5823664"/>
              <a:ext cx="1336739" cy="284155"/>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09" name="Straight Connector 108">
              <a:extLst>
                <a:ext uri="{FF2B5EF4-FFF2-40B4-BE49-F238E27FC236}">
                  <a16:creationId xmlns:a16="http://schemas.microsoft.com/office/drawing/2014/main" id="{BBDE1471-863E-40C6-90C3-D07B5E4FF432}"/>
                </a:ext>
              </a:extLst>
            </p:cNvPr>
            <p:cNvCxnSpPr>
              <a:cxnSpLocks/>
              <a:stCxn id="39" idx="6"/>
              <a:endCxn id="41" idx="2"/>
            </p:cNvCxnSpPr>
            <p:nvPr/>
          </p:nvCxnSpPr>
          <p:spPr>
            <a:xfrm flipV="1">
              <a:off x="14813289" y="5255355"/>
              <a:ext cx="1336739" cy="85246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12" name="Straight Connector 111">
              <a:extLst>
                <a:ext uri="{FF2B5EF4-FFF2-40B4-BE49-F238E27FC236}">
                  <a16:creationId xmlns:a16="http://schemas.microsoft.com/office/drawing/2014/main" id="{57F6F342-5C0C-42DD-9C47-E5FDBC4AE932}"/>
                </a:ext>
              </a:extLst>
            </p:cNvPr>
            <p:cNvCxnSpPr>
              <a:cxnSpLocks/>
              <a:stCxn id="38" idx="6"/>
              <a:endCxn id="41" idx="2"/>
            </p:cNvCxnSpPr>
            <p:nvPr/>
          </p:nvCxnSpPr>
          <p:spPr>
            <a:xfrm flipV="1">
              <a:off x="14813289" y="5255355"/>
              <a:ext cx="1336739" cy="284155"/>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15" name="Straight Connector 114">
              <a:extLst>
                <a:ext uri="{FF2B5EF4-FFF2-40B4-BE49-F238E27FC236}">
                  <a16:creationId xmlns:a16="http://schemas.microsoft.com/office/drawing/2014/main" id="{0DAC67C7-3C3B-4E03-A8A0-9F23457DD180}"/>
                </a:ext>
              </a:extLst>
            </p:cNvPr>
            <p:cNvCxnSpPr>
              <a:cxnSpLocks/>
              <a:stCxn id="40" idx="6"/>
              <a:endCxn id="41" idx="2"/>
            </p:cNvCxnSpPr>
            <p:nvPr/>
          </p:nvCxnSpPr>
          <p:spPr>
            <a:xfrm flipV="1">
              <a:off x="14813676" y="5255355"/>
              <a:ext cx="1336352" cy="1420773"/>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18" name="Straight Connector 117">
              <a:extLst>
                <a:ext uri="{FF2B5EF4-FFF2-40B4-BE49-F238E27FC236}">
                  <a16:creationId xmlns:a16="http://schemas.microsoft.com/office/drawing/2014/main" id="{B8E4BBFB-D97B-4B43-88B3-8D6A84C6468F}"/>
                </a:ext>
              </a:extLst>
            </p:cNvPr>
            <p:cNvCxnSpPr>
              <a:cxnSpLocks/>
              <a:stCxn id="40" idx="6"/>
              <a:endCxn id="42" idx="2"/>
            </p:cNvCxnSpPr>
            <p:nvPr/>
          </p:nvCxnSpPr>
          <p:spPr>
            <a:xfrm flipV="1">
              <a:off x="14813676" y="5823664"/>
              <a:ext cx="1336352" cy="852464"/>
            </a:xfrm>
            <a:prstGeom prst="line">
              <a:avLst/>
            </a:prstGeom>
            <a:ln w="28575"/>
          </p:spPr>
          <p:style>
            <a:lnRef idx="1">
              <a:schemeClr val="accent5"/>
            </a:lnRef>
            <a:fillRef idx="0">
              <a:schemeClr val="accent5"/>
            </a:fillRef>
            <a:effectRef idx="0">
              <a:schemeClr val="accent5"/>
            </a:effectRef>
            <a:fontRef idx="minor">
              <a:schemeClr val="tx1"/>
            </a:fontRef>
          </p:style>
        </p:cxnSp>
        <p:grpSp>
          <p:nvGrpSpPr>
            <p:cNvPr id="43" name="Group 42">
              <a:extLst>
                <a:ext uri="{FF2B5EF4-FFF2-40B4-BE49-F238E27FC236}">
                  <a16:creationId xmlns:a16="http://schemas.microsoft.com/office/drawing/2014/main" id="{29FD9624-25E3-4DB6-B709-08CE4212F63E}"/>
                </a:ext>
              </a:extLst>
            </p:cNvPr>
            <p:cNvGrpSpPr/>
            <p:nvPr/>
          </p:nvGrpSpPr>
          <p:grpSpPr>
            <a:xfrm>
              <a:off x="13015222" y="4855772"/>
              <a:ext cx="230857" cy="1367475"/>
              <a:chOff x="7366670" y="4633237"/>
              <a:chExt cx="230857" cy="1367475"/>
            </a:xfrm>
          </p:grpSpPr>
          <p:sp>
            <p:nvSpPr>
              <p:cNvPr id="14" name="Oval 13">
                <a:extLst>
                  <a:ext uri="{FF2B5EF4-FFF2-40B4-BE49-F238E27FC236}">
                    <a16:creationId xmlns:a16="http://schemas.microsoft.com/office/drawing/2014/main" id="{D464A804-9984-45BE-B46E-D40EF3D56A26}"/>
                  </a:ext>
                </a:extLst>
              </p:cNvPr>
              <p:cNvSpPr/>
              <p:nvPr/>
            </p:nvSpPr>
            <p:spPr>
              <a:xfrm>
                <a:off x="7366670" y="4633237"/>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5" name="Oval 14">
                <a:extLst>
                  <a:ext uri="{FF2B5EF4-FFF2-40B4-BE49-F238E27FC236}">
                    <a16:creationId xmlns:a16="http://schemas.microsoft.com/office/drawing/2014/main" id="{0199E784-8836-46A0-892B-3A600B8E2DBD}"/>
                  </a:ext>
                </a:extLst>
              </p:cNvPr>
              <p:cNvSpPr/>
              <p:nvPr/>
            </p:nvSpPr>
            <p:spPr>
              <a:xfrm>
                <a:off x="7366670" y="5201546"/>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32" name="Oval 31">
                <a:extLst>
                  <a:ext uri="{FF2B5EF4-FFF2-40B4-BE49-F238E27FC236}">
                    <a16:creationId xmlns:a16="http://schemas.microsoft.com/office/drawing/2014/main" id="{61977655-9BFC-4C19-8E83-10EEF0F2A2DE}"/>
                  </a:ext>
                </a:extLst>
              </p:cNvPr>
              <p:cNvSpPr/>
              <p:nvPr/>
            </p:nvSpPr>
            <p:spPr>
              <a:xfrm>
                <a:off x="7366670" y="5769855"/>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grpSp>
        <p:grpSp>
          <p:nvGrpSpPr>
            <p:cNvPr id="44" name="Group 43">
              <a:extLst>
                <a:ext uri="{FF2B5EF4-FFF2-40B4-BE49-F238E27FC236}">
                  <a16:creationId xmlns:a16="http://schemas.microsoft.com/office/drawing/2014/main" id="{74C63CA0-1C13-46A8-BB4F-47234346E8D6}"/>
                </a:ext>
              </a:extLst>
            </p:cNvPr>
            <p:cNvGrpSpPr/>
            <p:nvPr/>
          </p:nvGrpSpPr>
          <p:grpSpPr>
            <a:xfrm>
              <a:off x="14582432" y="4287463"/>
              <a:ext cx="231244" cy="2504093"/>
              <a:chOff x="8914842" y="3834071"/>
              <a:chExt cx="231244" cy="2504093"/>
            </a:xfrm>
          </p:grpSpPr>
          <p:sp>
            <p:nvSpPr>
              <p:cNvPr id="36" name="Oval 35">
                <a:extLst>
                  <a:ext uri="{FF2B5EF4-FFF2-40B4-BE49-F238E27FC236}">
                    <a16:creationId xmlns:a16="http://schemas.microsoft.com/office/drawing/2014/main" id="{258BD10C-8246-457E-95E7-1816FA65A36E}"/>
                  </a:ext>
                </a:extLst>
              </p:cNvPr>
              <p:cNvSpPr/>
              <p:nvPr/>
            </p:nvSpPr>
            <p:spPr>
              <a:xfrm>
                <a:off x="8914842" y="3834071"/>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37" name="Oval 36">
                <a:extLst>
                  <a:ext uri="{FF2B5EF4-FFF2-40B4-BE49-F238E27FC236}">
                    <a16:creationId xmlns:a16="http://schemas.microsoft.com/office/drawing/2014/main" id="{B759B30C-EFB8-44DA-A5D8-BF81896AE554}"/>
                  </a:ext>
                </a:extLst>
              </p:cNvPr>
              <p:cNvSpPr/>
              <p:nvPr/>
            </p:nvSpPr>
            <p:spPr>
              <a:xfrm>
                <a:off x="8914842" y="4402380"/>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38" name="Oval 37">
                <a:extLst>
                  <a:ext uri="{FF2B5EF4-FFF2-40B4-BE49-F238E27FC236}">
                    <a16:creationId xmlns:a16="http://schemas.microsoft.com/office/drawing/2014/main" id="{0B349EF5-8FD6-45ED-ABF8-FEFEB6930087}"/>
                  </a:ext>
                </a:extLst>
              </p:cNvPr>
              <p:cNvSpPr/>
              <p:nvPr/>
            </p:nvSpPr>
            <p:spPr>
              <a:xfrm>
                <a:off x="8914842" y="4970689"/>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39" name="Oval 38">
                <a:extLst>
                  <a:ext uri="{FF2B5EF4-FFF2-40B4-BE49-F238E27FC236}">
                    <a16:creationId xmlns:a16="http://schemas.microsoft.com/office/drawing/2014/main" id="{B94FCF46-A0DB-486F-A15D-5139817C30CE}"/>
                  </a:ext>
                </a:extLst>
              </p:cNvPr>
              <p:cNvSpPr/>
              <p:nvPr/>
            </p:nvSpPr>
            <p:spPr>
              <a:xfrm>
                <a:off x="8914842" y="5538998"/>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40" name="Oval 39">
                <a:extLst>
                  <a:ext uri="{FF2B5EF4-FFF2-40B4-BE49-F238E27FC236}">
                    <a16:creationId xmlns:a16="http://schemas.microsoft.com/office/drawing/2014/main" id="{9FED906F-5195-45CC-AB1A-F295126BA5AF}"/>
                  </a:ext>
                </a:extLst>
              </p:cNvPr>
              <p:cNvSpPr/>
              <p:nvPr/>
            </p:nvSpPr>
            <p:spPr>
              <a:xfrm>
                <a:off x="8915229" y="6107307"/>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grpSp>
        <p:grpSp>
          <p:nvGrpSpPr>
            <p:cNvPr id="45" name="Group 44">
              <a:extLst>
                <a:ext uri="{FF2B5EF4-FFF2-40B4-BE49-F238E27FC236}">
                  <a16:creationId xmlns:a16="http://schemas.microsoft.com/office/drawing/2014/main" id="{872E1CD2-963F-42A6-A5F1-BDB709AFB208}"/>
                </a:ext>
              </a:extLst>
            </p:cNvPr>
            <p:cNvGrpSpPr/>
            <p:nvPr/>
          </p:nvGrpSpPr>
          <p:grpSpPr>
            <a:xfrm>
              <a:off x="16150028" y="5139926"/>
              <a:ext cx="230857" cy="799166"/>
              <a:chOff x="10535022" y="4402089"/>
              <a:chExt cx="230857" cy="799166"/>
            </a:xfrm>
          </p:grpSpPr>
          <p:sp>
            <p:nvSpPr>
              <p:cNvPr id="41" name="Oval 40">
                <a:extLst>
                  <a:ext uri="{FF2B5EF4-FFF2-40B4-BE49-F238E27FC236}">
                    <a16:creationId xmlns:a16="http://schemas.microsoft.com/office/drawing/2014/main" id="{5E1EB754-B697-427B-BA44-138A9F050E38}"/>
                  </a:ext>
                </a:extLst>
              </p:cNvPr>
              <p:cNvSpPr/>
              <p:nvPr/>
            </p:nvSpPr>
            <p:spPr>
              <a:xfrm>
                <a:off x="10535022" y="4402089"/>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42" name="Oval 41">
                <a:extLst>
                  <a:ext uri="{FF2B5EF4-FFF2-40B4-BE49-F238E27FC236}">
                    <a16:creationId xmlns:a16="http://schemas.microsoft.com/office/drawing/2014/main" id="{DB177D64-432D-41D2-B8ED-747FBF690135}"/>
                  </a:ext>
                </a:extLst>
              </p:cNvPr>
              <p:cNvSpPr/>
              <p:nvPr/>
            </p:nvSpPr>
            <p:spPr>
              <a:xfrm>
                <a:off x="10535022" y="4970398"/>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grpSp>
      </p:grpSp>
      <p:sp>
        <p:nvSpPr>
          <p:cNvPr id="121" name="Textplatzhalter 3">
            <a:extLst>
              <a:ext uri="{FF2B5EF4-FFF2-40B4-BE49-F238E27FC236}">
                <a16:creationId xmlns:a16="http://schemas.microsoft.com/office/drawing/2014/main" id="{E03982D7-8AED-4E73-81E5-6DAEE6624F29}"/>
              </a:ext>
            </a:extLst>
          </p:cNvPr>
          <p:cNvSpPr txBox="1">
            <a:spLocks/>
          </p:cNvSpPr>
          <p:nvPr/>
        </p:nvSpPr>
        <p:spPr>
          <a:xfrm>
            <a:off x="10023039" y="8606967"/>
            <a:ext cx="3689314" cy="84654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sz="3600" i="0" dirty="0"/>
              <a:t>Modell</a:t>
            </a:r>
            <a:endParaRPr lang="de-DE" i="0" dirty="0"/>
          </a:p>
        </p:txBody>
      </p:sp>
      <p:sp>
        <p:nvSpPr>
          <p:cNvPr id="122" name="Textplatzhalter 3">
            <a:extLst>
              <a:ext uri="{FF2B5EF4-FFF2-40B4-BE49-F238E27FC236}">
                <a16:creationId xmlns:a16="http://schemas.microsoft.com/office/drawing/2014/main" id="{39D1499A-CB77-4B3B-ADD5-B25F65E62EB0}"/>
              </a:ext>
            </a:extLst>
          </p:cNvPr>
          <p:cNvSpPr txBox="1">
            <a:spLocks/>
          </p:cNvSpPr>
          <p:nvPr/>
        </p:nvSpPr>
        <p:spPr>
          <a:xfrm>
            <a:off x="14566795" y="5515611"/>
            <a:ext cx="936104" cy="84654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de-DE" sz="2400" i="0" dirty="0"/>
              <a:t>Katze</a:t>
            </a:r>
            <a:endParaRPr lang="de-DE" sz="1400" i="0" dirty="0"/>
          </a:p>
        </p:txBody>
      </p:sp>
      <p:sp>
        <p:nvSpPr>
          <p:cNvPr id="123" name="Textplatzhalter 3">
            <a:extLst>
              <a:ext uri="{FF2B5EF4-FFF2-40B4-BE49-F238E27FC236}">
                <a16:creationId xmlns:a16="http://schemas.microsoft.com/office/drawing/2014/main" id="{4F4BD806-1F80-4DF4-B5F2-D47AA8628500}"/>
              </a:ext>
            </a:extLst>
          </p:cNvPr>
          <p:cNvSpPr txBox="1">
            <a:spLocks/>
          </p:cNvSpPr>
          <p:nvPr/>
        </p:nvSpPr>
        <p:spPr>
          <a:xfrm>
            <a:off x="14566795" y="6452778"/>
            <a:ext cx="936104" cy="84654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de-DE" sz="2400" i="0" dirty="0"/>
              <a:t>Hund</a:t>
            </a:r>
            <a:endParaRPr lang="de-DE" sz="1400" i="0" dirty="0"/>
          </a:p>
        </p:txBody>
      </p:sp>
      <p:sp>
        <p:nvSpPr>
          <p:cNvPr id="124" name="Textplatzhalter 3">
            <a:extLst>
              <a:ext uri="{FF2B5EF4-FFF2-40B4-BE49-F238E27FC236}">
                <a16:creationId xmlns:a16="http://schemas.microsoft.com/office/drawing/2014/main" id="{865889F9-924F-4CD0-BCF0-6881BA1D038E}"/>
              </a:ext>
            </a:extLst>
          </p:cNvPr>
          <p:cNvSpPr txBox="1">
            <a:spLocks/>
          </p:cNvSpPr>
          <p:nvPr/>
        </p:nvSpPr>
        <p:spPr>
          <a:xfrm>
            <a:off x="8233080" y="5122295"/>
            <a:ext cx="936104" cy="28415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de-DE" sz="2400" i="0" dirty="0"/>
              <a:t>Augen</a:t>
            </a:r>
            <a:endParaRPr lang="de-DE" sz="1400" i="0" dirty="0"/>
          </a:p>
        </p:txBody>
      </p:sp>
      <p:sp>
        <p:nvSpPr>
          <p:cNvPr id="125" name="Textplatzhalter 3">
            <a:extLst>
              <a:ext uri="{FF2B5EF4-FFF2-40B4-BE49-F238E27FC236}">
                <a16:creationId xmlns:a16="http://schemas.microsoft.com/office/drawing/2014/main" id="{65E9F0C3-EB55-49D2-8877-81E83C87723F}"/>
              </a:ext>
            </a:extLst>
          </p:cNvPr>
          <p:cNvSpPr txBox="1">
            <a:spLocks/>
          </p:cNvSpPr>
          <p:nvPr/>
        </p:nvSpPr>
        <p:spPr>
          <a:xfrm>
            <a:off x="8215380" y="6016025"/>
            <a:ext cx="936104" cy="28415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de-DE" sz="2400" i="0" dirty="0"/>
              <a:t>Ohren</a:t>
            </a:r>
            <a:endParaRPr lang="de-DE" sz="1400" i="0" dirty="0"/>
          </a:p>
        </p:txBody>
      </p:sp>
      <p:sp>
        <p:nvSpPr>
          <p:cNvPr id="126" name="Textplatzhalter 3">
            <a:extLst>
              <a:ext uri="{FF2B5EF4-FFF2-40B4-BE49-F238E27FC236}">
                <a16:creationId xmlns:a16="http://schemas.microsoft.com/office/drawing/2014/main" id="{CBCB5DAD-FD4E-4690-B683-CEBD85923E3B}"/>
              </a:ext>
            </a:extLst>
          </p:cNvPr>
          <p:cNvSpPr txBox="1">
            <a:spLocks/>
          </p:cNvSpPr>
          <p:nvPr/>
        </p:nvSpPr>
        <p:spPr>
          <a:xfrm>
            <a:off x="8203454" y="6909755"/>
            <a:ext cx="936104" cy="28415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de-DE" sz="2400" i="0" dirty="0"/>
              <a:t>Maul</a:t>
            </a:r>
            <a:endParaRPr lang="de-DE" sz="1400" i="0" dirty="0"/>
          </a:p>
        </p:txBody>
      </p:sp>
      <p:sp>
        <p:nvSpPr>
          <p:cNvPr id="129" name="Arrow: Right 128">
            <a:extLst>
              <a:ext uri="{FF2B5EF4-FFF2-40B4-BE49-F238E27FC236}">
                <a16:creationId xmlns:a16="http://schemas.microsoft.com/office/drawing/2014/main" id="{3BF251F7-0D07-470F-ACBD-258EBED50970}"/>
              </a:ext>
            </a:extLst>
          </p:cNvPr>
          <p:cNvSpPr/>
          <p:nvPr/>
        </p:nvSpPr>
        <p:spPr>
          <a:xfrm>
            <a:off x="4548876" y="5735508"/>
            <a:ext cx="2915032" cy="84518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DE"/>
          </a:p>
        </p:txBody>
      </p:sp>
      <p:sp>
        <p:nvSpPr>
          <p:cNvPr id="130" name="Textplatzhalter 3">
            <a:extLst>
              <a:ext uri="{FF2B5EF4-FFF2-40B4-BE49-F238E27FC236}">
                <a16:creationId xmlns:a16="http://schemas.microsoft.com/office/drawing/2014/main" id="{67CCC7CE-DC91-4BB3-A11A-BB0815AE3CB2}"/>
              </a:ext>
            </a:extLst>
          </p:cNvPr>
          <p:cNvSpPr txBox="1">
            <a:spLocks/>
          </p:cNvSpPr>
          <p:nvPr/>
        </p:nvSpPr>
        <p:spPr>
          <a:xfrm>
            <a:off x="5019706" y="6610842"/>
            <a:ext cx="1837285" cy="84654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sz="3200" i="0" dirty="0"/>
              <a:t>Test</a:t>
            </a:r>
            <a:br>
              <a:rPr lang="de-DE" sz="3200" i="0" dirty="0"/>
            </a:br>
            <a:endParaRPr lang="de-DE" sz="1800" i="0" dirty="0"/>
          </a:p>
        </p:txBody>
      </p:sp>
      <p:sp>
        <p:nvSpPr>
          <p:cNvPr id="61" name="Arrow: Right 60">
            <a:extLst>
              <a:ext uri="{FF2B5EF4-FFF2-40B4-BE49-F238E27FC236}">
                <a16:creationId xmlns:a16="http://schemas.microsoft.com/office/drawing/2014/main" id="{3CC23917-322D-42A4-847E-969C878D8CE1}"/>
              </a:ext>
            </a:extLst>
          </p:cNvPr>
          <p:cNvSpPr/>
          <p:nvPr/>
        </p:nvSpPr>
        <p:spPr>
          <a:xfrm>
            <a:off x="16217982" y="5735508"/>
            <a:ext cx="2915032" cy="84518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DE"/>
          </a:p>
        </p:txBody>
      </p:sp>
      <p:sp>
        <p:nvSpPr>
          <p:cNvPr id="62" name="Textplatzhalter 3">
            <a:extLst>
              <a:ext uri="{FF2B5EF4-FFF2-40B4-BE49-F238E27FC236}">
                <a16:creationId xmlns:a16="http://schemas.microsoft.com/office/drawing/2014/main" id="{6B2DAC2C-C470-4FFA-8298-9E1CD220DB87}"/>
              </a:ext>
            </a:extLst>
          </p:cNvPr>
          <p:cNvSpPr txBox="1">
            <a:spLocks/>
          </p:cNvSpPr>
          <p:nvPr/>
        </p:nvSpPr>
        <p:spPr>
          <a:xfrm>
            <a:off x="16723085" y="6610842"/>
            <a:ext cx="1837285" cy="84654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sz="3200" i="0" dirty="0"/>
              <a:t>Ergebnis</a:t>
            </a:r>
            <a:br>
              <a:rPr lang="de-DE" sz="3200" i="0" dirty="0"/>
            </a:br>
            <a:endParaRPr lang="de-DE" sz="1800" i="0" dirty="0"/>
          </a:p>
        </p:txBody>
      </p:sp>
      <p:pic>
        <p:nvPicPr>
          <p:cNvPr id="3074" name="Picture 2"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560" y="4824536"/>
            <a:ext cx="2698794" cy="351231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Datei:Hauskatze langha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84444" y="3333635"/>
            <a:ext cx="3575233" cy="2676956"/>
          </a:xfrm>
          <a:prstGeom prst="rect">
            <a:avLst/>
          </a:prstGeom>
          <a:noFill/>
          <a:extLst>
            <a:ext uri="{909E8E84-426E-40DD-AFC4-6F175D3DCCD1}">
              <a14:hiddenFill xmlns:a14="http://schemas.microsoft.com/office/drawing/2010/main">
                <a:solidFill>
                  <a:srgbClr val="FFFFFF"/>
                </a:solidFill>
              </a14:hiddenFill>
            </a:ext>
          </a:extLst>
        </p:spPr>
      </p:pic>
      <p:sp>
        <p:nvSpPr>
          <p:cNvPr id="65" name="Textplatzhalter 3">
            <a:extLst>
              <a:ext uri="{FF2B5EF4-FFF2-40B4-BE49-F238E27FC236}">
                <a16:creationId xmlns:a16="http://schemas.microsoft.com/office/drawing/2014/main" id="{E03982D7-8AED-4E73-81E5-6DAEE6624F29}"/>
              </a:ext>
            </a:extLst>
          </p:cNvPr>
          <p:cNvSpPr txBox="1">
            <a:spLocks/>
          </p:cNvSpPr>
          <p:nvPr/>
        </p:nvSpPr>
        <p:spPr>
          <a:xfrm>
            <a:off x="20184094" y="6644514"/>
            <a:ext cx="3689314" cy="84654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sz="3600" i="0" dirty="0"/>
              <a:t>Klasse: Katze</a:t>
            </a:r>
            <a:endParaRPr lang="de-DE" i="0" dirty="0"/>
          </a:p>
        </p:txBody>
      </p:sp>
    </p:spTree>
    <p:extLst>
      <p:ext uri="{BB962C8B-B14F-4D97-AF65-F5344CB8AC3E}">
        <p14:creationId xmlns:p14="http://schemas.microsoft.com/office/powerpoint/2010/main" val="828261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70526" y="5705872"/>
            <a:ext cx="12241360" cy="1872208"/>
          </a:xfrm>
        </p:spPr>
        <p:txBody>
          <a:bodyPr/>
          <a:lstStyle/>
          <a:p>
            <a:pPr algn="ctr"/>
            <a:r>
              <a:rPr lang="de-DE" sz="7200" dirty="0"/>
              <a:t>Übung „Formen“</a:t>
            </a:r>
            <a:br>
              <a:rPr lang="de-DE" sz="7200" dirty="0"/>
            </a:br>
            <a:r>
              <a:rPr lang="de-DE" sz="7200" dirty="0"/>
              <a:t>in </a:t>
            </a:r>
            <a:r>
              <a:rPr lang="de-DE" sz="7200" dirty="0" err="1"/>
              <a:t>Machine</a:t>
            </a:r>
            <a:r>
              <a:rPr lang="de-DE" sz="7200" dirty="0"/>
              <a:t> Learning </a:t>
            </a:r>
            <a:r>
              <a:rPr lang="de-DE" sz="7200" dirty="0" err="1"/>
              <a:t>for</a:t>
            </a:r>
            <a:r>
              <a:rPr lang="de-DE" sz="7200" dirty="0"/>
              <a:t> Kids</a:t>
            </a:r>
          </a:p>
        </p:txBody>
      </p:sp>
      <p:sp>
        <p:nvSpPr>
          <p:cNvPr id="6" name="Inhaltsplatzhalter 5"/>
          <p:cNvSpPr>
            <a:spLocks noGrp="1"/>
          </p:cNvSpPr>
          <p:nvPr>
            <p:ph sz="quarter" idx="17"/>
          </p:nvPr>
        </p:nvSpPr>
        <p:spPr/>
        <p:txBody>
          <a:bodyPr/>
          <a:lstStyle/>
          <a:p>
            <a:endParaRPr lang="de-DE"/>
          </a:p>
        </p:txBody>
      </p:sp>
      <p:sp>
        <p:nvSpPr>
          <p:cNvPr id="7" name="Inhaltsplatzhalter 6"/>
          <p:cNvSpPr>
            <a:spLocks noGrp="1"/>
          </p:cNvSpPr>
          <p:nvPr>
            <p:ph sz="quarter" idx="18"/>
          </p:nvPr>
        </p:nvSpPr>
        <p:spPr/>
        <p:txBody>
          <a:bodyPr/>
          <a:lstStyle/>
          <a:p>
            <a:endParaRPr lang="de-DE" dirty="0"/>
          </a:p>
        </p:txBody>
      </p:sp>
    </p:spTree>
    <p:extLst>
      <p:ext uri="{BB962C8B-B14F-4D97-AF65-F5344CB8AC3E}">
        <p14:creationId xmlns:p14="http://schemas.microsoft.com/office/powerpoint/2010/main" val="2911088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70526" y="5705872"/>
            <a:ext cx="12241360" cy="1872208"/>
          </a:xfrm>
        </p:spPr>
        <p:txBody>
          <a:bodyPr/>
          <a:lstStyle/>
          <a:p>
            <a:pPr algn="ctr"/>
            <a:r>
              <a:rPr lang="de-DE" sz="7200" dirty="0"/>
              <a:t>Übung „Tiere“</a:t>
            </a:r>
            <a:br>
              <a:rPr lang="de-DE" sz="7200" dirty="0"/>
            </a:br>
            <a:r>
              <a:rPr lang="de-DE" sz="7200" dirty="0"/>
              <a:t>in </a:t>
            </a:r>
            <a:r>
              <a:rPr lang="de-DE" sz="7200" dirty="0" err="1"/>
              <a:t>Machine</a:t>
            </a:r>
            <a:r>
              <a:rPr lang="de-DE" sz="7200" dirty="0"/>
              <a:t> Learning </a:t>
            </a:r>
            <a:r>
              <a:rPr lang="de-DE" sz="7200" dirty="0" err="1"/>
              <a:t>for</a:t>
            </a:r>
            <a:r>
              <a:rPr lang="de-DE" sz="7200" dirty="0"/>
              <a:t> Kids</a:t>
            </a:r>
          </a:p>
        </p:txBody>
      </p:sp>
      <p:sp>
        <p:nvSpPr>
          <p:cNvPr id="6" name="Inhaltsplatzhalter 5"/>
          <p:cNvSpPr>
            <a:spLocks noGrp="1"/>
          </p:cNvSpPr>
          <p:nvPr>
            <p:ph sz="quarter" idx="17"/>
          </p:nvPr>
        </p:nvSpPr>
        <p:spPr/>
        <p:txBody>
          <a:bodyPr/>
          <a:lstStyle/>
          <a:p>
            <a:endParaRPr lang="de-DE"/>
          </a:p>
        </p:txBody>
      </p:sp>
      <p:sp>
        <p:nvSpPr>
          <p:cNvPr id="7" name="Inhaltsplatzhalter 6"/>
          <p:cNvSpPr>
            <a:spLocks noGrp="1"/>
          </p:cNvSpPr>
          <p:nvPr>
            <p:ph sz="quarter" idx="18"/>
          </p:nvPr>
        </p:nvSpPr>
        <p:spPr/>
        <p:txBody>
          <a:bodyPr/>
          <a:lstStyle/>
          <a:p>
            <a:endParaRPr lang="de-DE" dirty="0"/>
          </a:p>
        </p:txBody>
      </p:sp>
    </p:spTree>
    <p:extLst>
      <p:ext uri="{BB962C8B-B14F-4D97-AF65-F5344CB8AC3E}">
        <p14:creationId xmlns:p14="http://schemas.microsoft.com/office/powerpoint/2010/main" val="2457795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70526" y="5705872"/>
            <a:ext cx="12241360" cy="1872208"/>
          </a:xfrm>
        </p:spPr>
        <p:txBody>
          <a:bodyPr/>
          <a:lstStyle/>
          <a:p>
            <a:pPr algn="ctr"/>
            <a:r>
              <a:rPr lang="de-DE" sz="7200" dirty="0"/>
              <a:t>Diskussion</a:t>
            </a:r>
          </a:p>
        </p:txBody>
      </p:sp>
      <p:sp>
        <p:nvSpPr>
          <p:cNvPr id="6" name="Inhaltsplatzhalter 5"/>
          <p:cNvSpPr>
            <a:spLocks noGrp="1"/>
          </p:cNvSpPr>
          <p:nvPr>
            <p:ph sz="quarter" idx="17"/>
          </p:nvPr>
        </p:nvSpPr>
        <p:spPr/>
        <p:txBody>
          <a:bodyPr/>
          <a:lstStyle/>
          <a:p>
            <a:endParaRPr lang="de-DE"/>
          </a:p>
        </p:txBody>
      </p:sp>
      <p:sp>
        <p:nvSpPr>
          <p:cNvPr id="7" name="Inhaltsplatzhalter 6"/>
          <p:cNvSpPr>
            <a:spLocks noGrp="1"/>
          </p:cNvSpPr>
          <p:nvPr>
            <p:ph sz="quarter" idx="18"/>
          </p:nvPr>
        </p:nvSpPr>
        <p:spPr/>
        <p:txBody>
          <a:bodyPr/>
          <a:lstStyle/>
          <a:p>
            <a:endParaRPr lang="de-DE" dirty="0"/>
          </a:p>
        </p:txBody>
      </p:sp>
    </p:spTree>
    <p:extLst>
      <p:ext uri="{BB962C8B-B14F-4D97-AF65-F5344CB8AC3E}">
        <p14:creationId xmlns:p14="http://schemas.microsoft.com/office/powerpoint/2010/main" val="300191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4447" y="1752600"/>
            <a:ext cx="14359087" cy="1144960"/>
          </a:xfrm>
        </p:spPr>
        <p:txBody>
          <a:bodyPr/>
          <a:lstStyle/>
          <a:p>
            <a:r>
              <a:rPr lang="de-DE" sz="7200" dirty="0"/>
              <a:t>Was bedeutet „ein Modell für Künstliche Intelligenz trainieren?“</a:t>
            </a:r>
          </a:p>
        </p:txBody>
      </p:sp>
      <p:sp>
        <p:nvSpPr>
          <p:cNvPr id="13" name="Textplatzhalter 12"/>
          <p:cNvSpPr>
            <a:spLocks noGrp="1"/>
          </p:cNvSpPr>
          <p:nvPr>
            <p:ph type="body" idx="14"/>
          </p:nvPr>
        </p:nvSpPr>
        <p:spPr/>
        <p:txBody>
          <a:bodyPr/>
          <a:lstStyle/>
          <a:p>
            <a:endParaRPr lang="en-US"/>
          </a:p>
        </p:txBody>
      </p:sp>
      <p:sp>
        <p:nvSpPr>
          <p:cNvPr id="14" name="Textplatzhalter 13"/>
          <p:cNvSpPr>
            <a:spLocks noGrp="1"/>
          </p:cNvSpPr>
          <p:nvPr>
            <p:ph type="body" sz="quarter" idx="15"/>
          </p:nvPr>
        </p:nvSpPr>
        <p:spPr/>
        <p:txBody>
          <a:bodyPr/>
          <a:lstStyle/>
          <a:p>
            <a:endParaRPr lang="en-US"/>
          </a:p>
        </p:txBody>
      </p:sp>
      <p:sp>
        <p:nvSpPr>
          <p:cNvPr id="15" name="Bildplatzhalter 14"/>
          <p:cNvSpPr>
            <a:spLocks noGrp="1"/>
          </p:cNvSpPr>
          <p:nvPr>
            <p:ph type="pic" sz="quarter" idx="16"/>
          </p:nvPr>
        </p:nvSpPr>
        <p:spPr/>
        <p:txBody>
          <a:bodyPr/>
          <a:lstStyle/>
          <a:p>
            <a:endParaRPr lang="de-DE"/>
          </a:p>
        </p:txBody>
      </p:sp>
      <p:sp>
        <p:nvSpPr>
          <p:cNvPr id="16" name="Inhaltsplatzhalter 15"/>
          <p:cNvSpPr>
            <a:spLocks noGrp="1"/>
          </p:cNvSpPr>
          <p:nvPr>
            <p:ph sz="quarter" idx="17"/>
          </p:nvPr>
        </p:nvSpPr>
        <p:spPr/>
        <p:txBody>
          <a:bodyPr/>
          <a:lstStyle/>
          <a:p>
            <a:endParaRPr lang="en-US"/>
          </a:p>
        </p:txBody>
      </p:sp>
      <p:sp>
        <p:nvSpPr>
          <p:cNvPr id="17" name="Inhaltsplatzhalter 16"/>
          <p:cNvSpPr>
            <a:spLocks noGrp="1"/>
          </p:cNvSpPr>
          <p:nvPr>
            <p:ph sz="quarter" idx="18"/>
          </p:nvPr>
        </p:nvSpPr>
        <p:spPr/>
        <p:txBody>
          <a:bodyPr/>
          <a:lstStyle/>
          <a:p>
            <a:endParaRPr lang="en-US"/>
          </a:p>
        </p:txBody>
      </p:sp>
    </p:spTree>
    <p:extLst>
      <p:ext uri="{BB962C8B-B14F-4D97-AF65-F5344CB8AC3E}">
        <p14:creationId xmlns:p14="http://schemas.microsoft.com/office/powerpoint/2010/main" val="2678053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78638" y="5345832"/>
            <a:ext cx="11406759" cy="1872208"/>
          </a:xfrm>
        </p:spPr>
        <p:txBody>
          <a:bodyPr/>
          <a:lstStyle/>
          <a:p>
            <a:pPr algn="ctr"/>
            <a:r>
              <a:rPr lang="de-DE" sz="7200" dirty="0"/>
              <a:t>Wer hat seinen Eltern schon mal etwas beigebracht?</a:t>
            </a:r>
          </a:p>
        </p:txBody>
      </p:sp>
      <p:sp>
        <p:nvSpPr>
          <p:cNvPr id="6" name="Inhaltsplatzhalter 5"/>
          <p:cNvSpPr>
            <a:spLocks noGrp="1"/>
          </p:cNvSpPr>
          <p:nvPr>
            <p:ph sz="quarter" idx="17"/>
          </p:nvPr>
        </p:nvSpPr>
        <p:spPr/>
        <p:txBody>
          <a:bodyPr/>
          <a:lstStyle/>
          <a:p>
            <a:endParaRPr lang="de-DE"/>
          </a:p>
        </p:txBody>
      </p:sp>
      <p:sp>
        <p:nvSpPr>
          <p:cNvPr id="7" name="Inhaltsplatzhalter 6"/>
          <p:cNvSpPr>
            <a:spLocks noGrp="1"/>
          </p:cNvSpPr>
          <p:nvPr>
            <p:ph sz="quarter" idx="18"/>
          </p:nvPr>
        </p:nvSpPr>
        <p:spPr/>
        <p:txBody>
          <a:bodyPr/>
          <a:lstStyle/>
          <a:p>
            <a:endParaRPr lang="de-DE" dirty="0"/>
          </a:p>
        </p:txBody>
      </p:sp>
      <p:sp>
        <p:nvSpPr>
          <p:cNvPr id="8" name="Textplatzhalter 7">
            <a:extLst>
              <a:ext uri="{FF2B5EF4-FFF2-40B4-BE49-F238E27FC236}">
                <a16:creationId xmlns:a16="http://schemas.microsoft.com/office/drawing/2014/main" id="{17CB5F6C-67BF-5098-C288-7DB2BC69DA32}"/>
              </a:ext>
            </a:extLst>
          </p:cNvPr>
          <p:cNvSpPr>
            <a:spLocks noGrp="1"/>
          </p:cNvSpPr>
          <p:nvPr>
            <p:ph type="body" idx="14"/>
          </p:nvPr>
        </p:nvSpPr>
        <p:spPr/>
        <p:txBody>
          <a:bodyPr/>
          <a:lstStyle/>
          <a:p>
            <a:endParaRPr lang="de-DE"/>
          </a:p>
        </p:txBody>
      </p:sp>
    </p:spTree>
    <p:extLst>
      <p:ext uri="{BB962C8B-B14F-4D97-AF65-F5344CB8AC3E}">
        <p14:creationId xmlns:p14="http://schemas.microsoft.com/office/powerpoint/2010/main" val="802669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4447" y="1752600"/>
            <a:ext cx="16591335" cy="856928"/>
          </a:xfrm>
        </p:spPr>
        <p:txBody>
          <a:bodyPr/>
          <a:lstStyle/>
          <a:p>
            <a:r>
              <a:rPr lang="de-DE" sz="7200" dirty="0"/>
              <a:t>Hat Deine KI gut funktioniert? Warum könnte sie manchmal nicht funktioniert haben? </a:t>
            </a:r>
          </a:p>
        </p:txBody>
      </p:sp>
      <p:sp>
        <p:nvSpPr>
          <p:cNvPr id="13" name="Textplatzhalter 12"/>
          <p:cNvSpPr>
            <a:spLocks noGrp="1"/>
          </p:cNvSpPr>
          <p:nvPr>
            <p:ph type="body" idx="14"/>
          </p:nvPr>
        </p:nvSpPr>
        <p:spPr/>
        <p:txBody>
          <a:bodyPr/>
          <a:lstStyle/>
          <a:p>
            <a:endParaRPr lang="en-US"/>
          </a:p>
        </p:txBody>
      </p:sp>
      <p:sp>
        <p:nvSpPr>
          <p:cNvPr id="14" name="Textplatzhalter 13"/>
          <p:cNvSpPr>
            <a:spLocks noGrp="1"/>
          </p:cNvSpPr>
          <p:nvPr>
            <p:ph type="body" sz="quarter" idx="15"/>
          </p:nvPr>
        </p:nvSpPr>
        <p:spPr/>
        <p:txBody>
          <a:bodyPr/>
          <a:lstStyle/>
          <a:p>
            <a:endParaRPr lang="en-US"/>
          </a:p>
        </p:txBody>
      </p:sp>
      <p:sp>
        <p:nvSpPr>
          <p:cNvPr id="15" name="Bildplatzhalter 14"/>
          <p:cNvSpPr>
            <a:spLocks noGrp="1"/>
          </p:cNvSpPr>
          <p:nvPr>
            <p:ph type="pic" sz="quarter" idx="16"/>
          </p:nvPr>
        </p:nvSpPr>
        <p:spPr/>
        <p:txBody>
          <a:bodyPr/>
          <a:lstStyle/>
          <a:p>
            <a:endParaRPr lang="de-DE"/>
          </a:p>
        </p:txBody>
      </p:sp>
      <p:sp>
        <p:nvSpPr>
          <p:cNvPr id="16" name="Inhaltsplatzhalter 15"/>
          <p:cNvSpPr>
            <a:spLocks noGrp="1"/>
          </p:cNvSpPr>
          <p:nvPr>
            <p:ph sz="quarter" idx="17"/>
          </p:nvPr>
        </p:nvSpPr>
        <p:spPr/>
        <p:txBody>
          <a:bodyPr/>
          <a:lstStyle/>
          <a:p>
            <a:endParaRPr lang="en-US"/>
          </a:p>
        </p:txBody>
      </p:sp>
      <p:sp>
        <p:nvSpPr>
          <p:cNvPr id="17" name="Inhaltsplatzhalter 16"/>
          <p:cNvSpPr>
            <a:spLocks noGrp="1"/>
          </p:cNvSpPr>
          <p:nvPr>
            <p:ph sz="quarter" idx="18"/>
          </p:nvPr>
        </p:nvSpPr>
        <p:spPr/>
        <p:txBody>
          <a:bodyPr/>
          <a:lstStyle/>
          <a:p>
            <a:endParaRPr lang="en-US"/>
          </a:p>
        </p:txBody>
      </p:sp>
    </p:spTree>
    <p:extLst>
      <p:ext uri="{BB962C8B-B14F-4D97-AF65-F5344CB8AC3E}">
        <p14:creationId xmlns:p14="http://schemas.microsoft.com/office/powerpoint/2010/main" val="3639346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4447" y="1752600"/>
            <a:ext cx="15655231" cy="712912"/>
          </a:xfrm>
        </p:spPr>
        <p:txBody>
          <a:bodyPr/>
          <a:lstStyle/>
          <a:p>
            <a:r>
              <a:rPr lang="de-DE" sz="7200" dirty="0"/>
              <a:t>Welche Rolle spielen die Trainingsdaten bei KI Systemen? Worauf sollten </a:t>
            </a:r>
            <a:r>
              <a:rPr lang="de-DE" sz="7200" dirty="0" err="1"/>
              <a:t>Entwickler_innen</a:t>
            </a:r>
            <a:r>
              <a:rPr lang="de-DE" sz="7200" dirty="0"/>
              <a:t> in Bezug auf die Daten achten?</a:t>
            </a:r>
          </a:p>
        </p:txBody>
      </p:sp>
      <p:sp>
        <p:nvSpPr>
          <p:cNvPr id="13" name="Textplatzhalter 12"/>
          <p:cNvSpPr>
            <a:spLocks noGrp="1"/>
          </p:cNvSpPr>
          <p:nvPr>
            <p:ph type="body" idx="14"/>
          </p:nvPr>
        </p:nvSpPr>
        <p:spPr/>
        <p:txBody>
          <a:bodyPr/>
          <a:lstStyle/>
          <a:p>
            <a:endParaRPr lang="en-US"/>
          </a:p>
        </p:txBody>
      </p:sp>
      <p:sp>
        <p:nvSpPr>
          <p:cNvPr id="14" name="Textplatzhalter 13"/>
          <p:cNvSpPr>
            <a:spLocks noGrp="1"/>
          </p:cNvSpPr>
          <p:nvPr>
            <p:ph type="body" sz="quarter" idx="15"/>
          </p:nvPr>
        </p:nvSpPr>
        <p:spPr/>
        <p:txBody>
          <a:bodyPr/>
          <a:lstStyle/>
          <a:p>
            <a:endParaRPr lang="en-US"/>
          </a:p>
        </p:txBody>
      </p:sp>
      <p:sp>
        <p:nvSpPr>
          <p:cNvPr id="15" name="Bildplatzhalter 14"/>
          <p:cNvSpPr>
            <a:spLocks noGrp="1"/>
          </p:cNvSpPr>
          <p:nvPr>
            <p:ph type="pic" sz="quarter" idx="16"/>
          </p:nvPr>
        </p:nvSpPr>
        <p:spPr/>
        <p:txBody>
          <a:bodyPr/>
          <a:lstStyle/>
          <a:p>
            <a:endParaRPr lang="de-DE"/>
          </a:p>
        </p:txBody>
      </p:sp>
      <p:sp>
        <p:nvSpPr>
          <p:cNvPr id="16" name="Inhaltsplatzhalter 15"/>
          <p:cNvSpPr>
            <a:spLocks noGrp="1"/>
          </p:cNvSpPr>
          <p:nvPr>
            <p:ph sz="quarter" idx="17"/>
          </p:nvPr>
        </p:nvSpPr>
        <p:spPr/>
        <p:txBody>
          <a:bodyPr/>
          <a:lstStyle/>
          <a:p>
            <a:endParaRPr lang="en-US"/>
          </a:p>
        </p:txBody>
      </p:sp>
      <p:sp>
        <p:nvSpPr>
          <p:cNvPr id="17" name="Inhaltsplatzhalter 16"/>
          <p:cNvSpPr>
            <a:spLocks noGrp="1"/>
          </p:cNvSpPr>
          <p:nvPr>
            <p:ph sz="quarter" idx="18"/>
          </p:nvPr>
        </p:nvSpPr>
        <p:spPr/>
        <p:txBody>
          <a:bodyPr/>
          <a:lstStyle/>
          <a:p>
            <a:endParaRPr lang="en-US"/>
          </a:p>
        </p:txBody>
      </p:sp>
    </p:spTree>
    <p:extLst>
      <p:ext uri="{BB962C8B-B14F-4D97-AF65-F5344CB8AC3E}">
        <p14:creationId xmlns:p14="http://schemas.microsoft.com/office/powerpoint/2010/main" val="2844614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US" dirty="0" err="1"/>
              <a:t>Erstelle</a:t>
            </a:r>
            <a:r>
              <a:rPr lang="en-US" dirty="0"/>
              <a:t> </a:t>
            </a:r>
            <a:r>
              <a:rPr lang="en-US" dirty="0" err="1"/>
              <a:t>ein</a:t>
            </a:r>
            <a:r>
              <a:rPr lang="en-US" dirty="0"/>
              <a:t> Bild von …</a:t>
            </a:r>
          </a:p>
        </p:txBody>
      </p:sp>
      <p:pic>
        <p:nvPicPr>
          <p:cNvPr id="19" name="Inhaltsplatzhalter 18" descr="Ein Bild, das Person, Kleidung, Himmel, draußen enthält.&#10;&#10;Automatisch generierte Beschreibung">
            <a:extLst>
              <a:ext uri="{FF2B5EF4-FFF2-40B4-BE49-F238E27FC236}">
                <a16:creationId xmlns:a16="http://schemas.microsoft.com/office/drawing/2014/main" id="{2D3F67C3-8B9A-9D7A-B9EE-B7AD874BB638}"/>
              </a:ext>
            </a:extLst>
          </p:cNvPr>
          <p:cNvPicPr>
            <a:picLocks noGrp="1" noChangeAspect="1"/>
          </p:cNvPicPr>
          <p:nvPr>
            <p:ph sz="quarter" idx="18"/>
          </p:nvPr>
        </p:nvPicPr>
        <p:blipFill>
          <a:blip r:embed="rId2">
            <a:extLst>
              <a:ext uri="{28A0092B-C50C-407E-A947-70E740481C1C}">
                <a14:useLocalDpi xmlns:a14="http://schemas.microsoft.com/office/drawing/2010/main" val="0"/>
              </a:ext>
            </a:extLst>
          </a:blip>
          <a:stretch>
            <a:fillRect/>
          </a:stretch>
        </p:blipFill>
        <p:spPr>
          <a:xfrm>
            <a:off x="15215542" y="3795353"/>
            <a:ext cx="7289714" cy="7289714"/>
          </a:xfrm>
        </p:spPr>
      </p:pic>
      <p:sp>
        <p:nvSpPr>
          <p:cNvPr id="10" name="Textplatzhalter 9"/>
          <p:cNvSpPr>
            <a:spLocks noGrp="1"/>
          </p:cNvSpPr>
          <p:nvPr>
            <p:ph type="body" sz="quarter" idx="16"/>
          </p:nvPr>
        </p:nvSpPr>
        <p:spPr>
          <a:xfrm>
            <a:off x="15776866" y="3162400"/>
            <a:ext cx="10686679" cy="6930481"/>
          </a:xfrm>
        </p:spPr>
        <p:txBody>
          <a:bodyPr/>
          <a:lstStyle/>
          <a:p>
            <a:pPr marL="0" indent="0">
              <a:buNone/>
            </a:pPr>
            <a:r>
              <a:rPr lang="en-US" dirty="0"/>
              <a:t>… </a:t>
            </a:r>
            <a:r>
              <a:rPr lang="en-US" dirty="0" err="1"/>
              <a:t>bayerischen</a:t>
            </a:r>
            <a:r>
              <a:rPr lang="en-US" dirty="0"/>
              <a:t> </a:t>
            </a:r>
            <a:r>
              <a:rPr lang="en-US" dirty="0" err="1"/>
              <a:t>Auszubildenen</a:t>
            </a:r>
            <a:r>
              <a:rPr lang="en-US" dirty="0"/>
              <a:t>!</a:t>
            </a:r>
          </a:p>
        </p:txBody>
      </p:sp>
      <p:sp>
        <p:nvSpPr>
          <p:cNvPr id="9" name="Textplatzhalter 8"/>
          <p:cNvSpPr>
            <a:spLocks noGrp="1"/>
          </p:cNvSpPr>
          <p:nvPr>
            <p:ph type="body" sz="quarter" idx="15"/>
          </p:nvPr>
        </p:nvSpPr>
        <p:spPr>
          <a:xfrm>
            <a:off x="784448" y="3257600"/>
            <a:ext cx="10686678" cy="6930481"/>
          </a:xfrm>
        </p:spPr>
        <p:txBody>
          <a:bodyPr/>
          <a:lstStyle/>
          <a:p>
            <a:pPr marL="0" indent="0">
              <a:buNone/>
            </a:pPr>
            <a:r>
              <a:rPr lang="en-US" dirty="0"/>
              <a:t>… Berliner </a:t>
            </a:r>
            <a:r>
              <a:rPr lang="en-US" dirty="0" err="1"/>
              <a:t>Auszubildenen</a:t>
            </a:r>
            <a:r>
              <a:rPr lang="en-US" dirty="0"/>
              <a:t>!</a:t>
            </a:r>
          </a:p>
          <a:p>
            <a:pPr marL="0" indent="0">
              <a:buNone/>
            </a:pPr>
            <a:endParaRPr lang="en-US" dirty="0"/>
          </a:p>
        </p:txBody>
      </p:sp>
      <p:sp>
        <p:nvSpPr>
          <p:cNvPr id="13" name="AutoShape 2" descr="Generated by DAL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3"/>
          <p:cNvSpPr>
            <a:spLocks noChangeArrowheads="1"/>
          </p:cNvSpPr>
          <p:nvPr/>
        </p:nvSpPr>
        <p:spPr bwMode="auto">
          <a:xfrm>
            <a:off x="0" y="0"/>
            <a:ext cx="161020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Söhne"/>
              </a:rPr>
              <a:t>Erstelle ein Bild von einer Hamburger Grundschulklasse!</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chemeClr val="tx1"/>
                </a:solidFill>
                <a:effectLst/>
                <a:latin typeface="Söhn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7" name="Inhaltsplatzhalter 16" descr="Ein Bild, das Kleidung, Person, Jeans, Himmel enthält.&#10;&#10;Automatisch generierte Beschreibung">
            <a:extLst>
              <a:ext uri="{FF2B5EF4-FFF2-40B4-BE49-F238E27FC236}">
                <a16:creationId xmlns:a16="http://schemas.microsoft.com/office/drawing/2014/main" id="{29EE5F2F-2FE6-0F8E-2BDE-19B40FD1D3ED}"/>
              </a:ext>
            </a:extLst>
          </p:cNvPr>
          <p:cNvPicPr>
            <a:picLocks noGrp="1" noChangeAspect="1"/>
          </p:cNvPicPr>
          <p:nvPr>
            <p:ph sz="quarter" idx="17"/>
          </p:nvPr>
        </p:nvPicPr>
        <p:blipFill>
          <a:blip r:embed="rId3">
            <a:extLst>
              <a:ext uri="{28A0092B-C50C-407E-A947-70E740481C1C}">
                <a14:useLocalDpi xmlns:a14="http://schemas.microsoft.com/office/drawing/2010/main" val="0"/>
              </a:ext>
            </a:extLst>
          </a:blip>
          <a:stretch>
            <a:fillRect/>
          </a:stretch>
        </p:blipFill>
        <p:spPr>
          <a:xfrm>
            <a:off x="797035" y="3878017"/>
            <a:ext cx="7289713" cy="7217706"/>
          </a:xfrm>
        </p:spPr>
      </p:pic>
    </p:spTree>
    <p:extLst>
      <p:ext uri="{BB962C8B-B14F-4D97-AF65-F5344CB8AC3E}">
        <p14:creationId xmlns:p14="http://schemas.microsoft.com/office/powerpoint/2010/main" val="2281430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DB60E-3990-4540-9DC6-8077D5A3477B}"/>
              </a:ext>
            </a:extLst>
          </p:cNvPr>
          <p:cNvSpPr>
            <a:spLocks noGrp="1"/>
          </p:cNvSpPr>
          <p:nvPr>
            <p:ph type="title"/>
          </p:nvPr>
        </p:nvSpPr>
        <p:spPr/>
        <p:txBody>
          <a:bodyPr/>
          <a:lstStyle/>
          <a:p>
            <a:r>
              <a:rPr lang="en-GB" dirty="0" err="1"/>
              <a:t>Vorurteile</a:t>
            </a:r>
            <a:r>
              <a:rPr lang="en-GB" dirty="0"/>
              <a:t> </a:t>
            </a:r>
            <a:r>
              <a:rPr lang="en-GB" dirty="0" err="1"/>
              <a:t>bei</a:t>
            </a:r>
            <a:r>
              <a:rPr lang="en-GB" dirty="0"/>
              <a:t> der </a:t>
            </a:r>
            <a:r>
              <a:rPr lang="en-GB" dirty="0" err="1"/>
              <a:t>Datenerzeugung</a:t>
            </a:r>
            <a:endParaRPr lang="en-DE" dirty="0"/>
          </a:p>
        </p:txBody>
      </p:sp>
      <p:sp>
        <p:nvSpPr>
          <p:cNvPr id="3" name="Content Placeholder 2">
            <a:extLst>
              <a:ext uri="{FF2B5EF4-FFF2-40B4-BE49-F238E27FC236}">
                <a16:creationId xmlns:a16="http://schemas.microsoft.com/office/drawing/2014/main" id="{7C9C7072-4FF7-4A0D-B346-791ABF9C0641}"/>
              </a:ext>
            </a:extLst>
          </p:cNvPr>
          <p:cNvSpPr>
            <a:spLocks noGrp="1"/>
          </p:cNvSpPr>
          <p:nvPr>
            <p:ph sz="quarter" idx="16"/>
          </p:nvPr>
        </p:nvSpPr>
        <p:spPr/>
        <p:txBody>
          <a:bodyPr/>
          <a:lstStyle/>
          <a:p>
            <a:endParaRPr lang="en-DE"/>
          </a:p>
        </p:txBody>
      </p:sp>
      <p:sp>
        <p:nvSpPr>
          <p:cNvPr id="4" name="Content Placeholder 3">
            <a:extLst>
              <a:ext uri="{FF2B5EF4-FFF2-40B4-BE49-F238E27FC236}">
                <a16:creationId xmlns:a16="http://schemas.microsoft.com/office/drawing/2014/main" id="{1D4E59E8-0E41-40A5-B869-BD1B81C351A2}"/>
              </a:ext>
            </a:extLst>
          </p:cNvPr>
          <p:cNvSpPr>
            <a:spLocks noGrp="1"/>
          </p:cNvSpPr>
          <p:nvPr>
            <p:ph sz="quarter" idx="17"/>
          </p:nvPr>
        </p:nvSpPr>
        <p:spPr/>
        <p:txBody>
          <a:bodyPr/>
          <a:lstStyle/>
          <a:p>
            <a:endParaRPr lang="en-DE"/>
          </a:p>
        </p:txBody>
      </p:sp>
      <p:pic>
        <p:nvPicPr>
          <p:cNvPr id="6" name="Graphic 5">
            <a:extLst>
              <a:ext uri="{FF2B5EF4-FFF2-40B4-BE49-F238E27FC236}">
                <a16:creationId xmlns:a16="http://schemas.microsoft.com/office/drawing/2014/main" id="{9E587CCE-0DB0-40DB-BFFB-9C7BA2F995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0537" y="5109824"/>
            <a:ext cx="3790950" cy="3771900"/>
          </a:xfrm>
          <a:prstGeom prst="rect">
            <a:avLst/>
          </a:prstGeom>
        </p:spPr>
      </p:pic>
      <p:pic>
        <p:nvPicPr>
          <p:cNvPr id="8" name="Graphic 7">
            <a:extLst>
              <a:ext uri="{FF2B5EF4-FFF2-40B4-BE49-F238E27FC236}">
                <a16:creationId xmlns:a16="http://schemas.microsoft.com/office/drawing/2014/main" id="{4175B0D7-6E7C-4ACF-A95D-634B4E275F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34822" y="5591835"/>
            <a:ext cx="5793408" cy="2807879"/>
          </a:xfrm>
          <a:prstGeom prst="rect">
            <a:avLst/>
          </a:prstGeom>
        </p:spPr>
      </p:pic>
      <p:pic>
        <p:nvPicPr>
          <p:cNvPr id="9" name="Graphic 8">
            <a:extLst>
              <a:ext uri="{FF2B5EF4-FFF2-40B4-BE49-F238E27FC236}">
                <a16:creationId xmlns:a16="http://schemas.microsoft.com/office/drawing/2014/main" id="{D7239062-297B-499D-9397-592C6BD45E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303774" y="6133762"/>
            <a:ext cx="1476375" cy="1724025"/>
          </a:xfrm>
          <a:prstGeom prst="rect">
            <a:avLst/>
          </a:prstGeom>
        </p:spPr>
      </p:pic>
      <p:pic>
        <p:nvPicPr>
          <p:cNvPr id="10" name="Graphic 9">
            <a:extLst>
              <a:ext uri="{FF2B5EF4-FFF2-40B4-BE49-F238E27FC236}">
                <a16:creationId xmlns:a16="http://schemas.microsoft.com/office/drawing/2014/main" id="{9083F194-0617-463F-B8E5-58C56B4394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616140" y="4841776"/>
            <a:ext cx="1476375" cy="1724025"/>
          </a:xfrm>
          <a:prstGeom prst="rect">
            <a:avLst/>
          </a:prstGeom>
        </p:spPr>
      </p:pic>
      <p:pic>
        <p:nvPicPr>
          <p:cNvPr id="11" name="Graphic 10">
            <a:extLst>
              <a:ext uri="{FF2B5EF4-FFF2-40B4-BE49-F238E27FC236}">
                <a16:creationId xmlns:a16="http://schemas.microsoft.com/office/drawing/2014/main" id="{FAC15F77-A15E-4A10-9478-9525AAD0D0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616140" y="7663481"/>
            <a:ext cx="1476375" cy="1724025"/>
          </a:xfrm>
          <a:prstGeom prst="rect">
            <a:avLst/>
          </a:prstGeom>
        </p:spPr>
      </p:pic>
      <p:sp>
        <p:nvSpPr>
          <p:cNvPr id="12" name="Textplatzhalter 3">
            <a:extLst>
              <a:ext uri="{FF2B5EF4-FFF2-40B4-BE49-F238E27FC236}">
                <a16:creationId xmlns:a16="http://schemas.microsoft.com/office/drawing/2014/main" id="{B213EF5D-22D3-4A18-A7D7-0981140F1C73}"/>
              </a:ext>
            </a:extLst>
          </p:cNvPr>
          <p:cNvSpPr txBox="1">
            <a:spLocks/>
          </p:cNvSpPr>
          <p:nvPr/>
        </p:nvSpPr>
        <p:spPr>
          <a:xfrm>
            <a:off x="2481355" y="4265712"/>
            <a:ext cx="3689314" cy="84654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sz="3600" b="1" i="0" dirty="0"/>
              <a:t>Realität</a:t>
            </a:r>
            <a:endParaRPr lang="de-DE" b="1" i="0" dirty="0"/>
          </a:p>
        </p:txBody>
      </p:sp>
      <p:sp>
        <p:nvSpPr>
          <p:cNvPr id="13" name="Textplatzhalter 3">
            <a:extLst>
              <a:ext uri="{FF2B5EF4-FFF2-40B4-BE49-F238E27FC236}">
                <a16:creationId xmlns:a16="http://schemas.microsoft.com/office/drawing/2014/main" id="{D43E1504-DA4A-4B51-80AC-4CC47F5E3D99}"/>
              </a:ext>
            </a:extLst>
          </p:cNvPr>
          <p:cNvSpPr txBox="1">
            <a:spLocks/>
          </p:cNvSpPr>
          <p:nvPr/>
        </p:nvSpPr>
        <p:spPr>
          <a:xfrm>
            <a:off x="9786869" y="4265712"/>
            <a:ext cx="3689314" cy="84654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sz="3600" b="1" i="0" dirty="0"/>
              <a:t>Stichprobe</a:t>
            </a:r>
            <a:endParaRPr lang="de-DE" b="1" i="0" dirty="0"/>
          </a:p>
        </p:txBody>
      </p:sp>
      <p:sp>
        <p:nvSpPr>
          <p:cNvPr id="14" name="Textplatzhalter 3">
            <a:extLst>
              <a:ext uri="{FF2B5EF4-FFF2-40B4-BE49-F238E27FC236}">
                <a16:creationId xmlns:a16="http://schemas.microsoft.com/office/drawing/2014/main" id="{4B0E51FE-A6E9-4616-A76A-D1D060222FE5}"/>
              </a:ext>
            </a:extLst>
          </p:cNvPr>
          <p:cNvSpPr txBox="1">
            <a:spLocks/>
          </p:cNvSpPr>
          <p:nvPr/>
        </p:nvSpPr>
        <p:spPr>
          <a:xfrm>
            <a:off x="16197304" y="4265712"/>
            <a:ext cx="3689314" cy="84654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sz="3600" b="1" i="0" dirty="0"/>
              <a:t>Datensatz</a:t>
            </a:r>
            <a:endParaRPr lang="de-DE" b="1" i="0" dirty="0"/>
          </a:p>
        </p:txBody>
      </p:sp>
      <p:sp>
        <p:nvSpPr>
          <p:cNvPr id="15" name="Textplatzhalter 3">
            <a:extLst>
              <a:ext uri="{FF2B5EF4-FFF2-40B4-BE49-F238E27FC236}">
                <a16:creationId xmlns:a16="http://schemas.microsoft.com/office/drawing/2014/main" id="{A275F210-8121-4244-9EF2-D9BE4BEB4179}"/>
              </a:ext>
            </a:extLst>
          </p:cNvPr>
          <p:cNvSpPr txBox="1">
            <a:spLocks/>
          </p:cNvSpPr>
          <p:nvPr/>
        </p:nvSpPr>
        <p:spPr>
          <a:xfrm>
            <a:off x="20431999" y="6723151"/>
            <a:ext cx="1844657" cy="36247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sz="2400" i="0" dirty="0"/>
              <a:t>Trainings-daten</a:t>
            </a:r>
            <a:endParaRPr lang="de-DE" sz="1400" i="0" dirty="0"/>
          </a:p>
        </p:txBody>
      </p:sp>
      <p:sp>
        <p:nvSpPr>
          <p:cNvPr id="16" name="Textplatzhalter 3">
            <a:extLst>
              <a:ext uri="{FF2B5EF4-FFF2-40B4-BE49-F238E27FC236}">
                <a16:creationId xmlns:a16="http://schemas.microsoft.com/office/drawing/2014/main" id="{6F390BE2-9028-49AD-9EB8-FF6A1CD26869}"/>
              </a:ext>
            </a:extLst>
          </p:cNvPr>
          <p:cNvSpPr txBox="1">
            <a:spLocks/>
          </p:cNvSpPr>
          <p:nvPr/>
        </p:nvSpPr>
        <p:spPr>
          <a:xfrm>
            <a:off x="20431999" y="9519864"/>
            <a:ext cx="1844657" cy="36247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sz="2400" i="0" dirty="0"/>
              <a:t>Testdaten</a:t>
            </a:r>
            <a:endParaRPr lang="de-DE" sz="1400" i="0" dirty="0"/>
          </a:p>
        </p:txBody>
      </p:sp>
      <p:cxnSp>
        <p:nvCxnSpPr>
          <p:cNvPr id="18" name="Straight Arrow Connector 17">
            <a:extLst>
              <a:ext uri="{FF2B5EF4-FFF2-40B4-BE49-F238E27FC236}">
                <a16:creationId xmlns:a16="http://schemas.microsoft.com/office/drawing/2014/main" id="{537980AA-C5FD-495C-BA22-94A6A7243DC5}"/>
              </a:ext>
            </a:extLst>
          </p:cNvPr>
          <p:cNvCxnSpPr/>
          <p:nvPr/>
        </p:nvCxnSpPr>
        <p:spPr>
          <a:xfrm>
            <a:off x="6487826" y="6995774"/>
            <a:ext cx="2030972"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23733135-306B-407D-9CB3-C7B0E8D757E4}"/>
              </a:ext>
            </a:extLst>
          </p:cNvPr>
          <p:cNvCxnSpPr/>
          <p:nvPr/>
        </p:nvCxnSpPr>
        <p:spPr>
          <a:xfrm>
            <a:off x="14855024" y="6995774"/>
            <a:ext cx="2030972"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024CC59E-51CA-4730-9476-30300B6F3C7B}"/>
              </a:ext>
            </a:extLst>
          </p:cNvPr>
          <p:cNvCxnSpPr>
            <a:cxnSpLocks/>
          </p:cNvCxnSpPr>
          <p:nvPr/>
        </p:nvCxnSpPr>
        <p:spPr>
          <a:xfrm flipV="1">
            <a:off x="19107103" y="6145767"/>
            <a:ext cx="1233587" cy="47990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F8A61615-E017-4CE1-8186-4184EEAB97D9}"/>
              </a:ext>
            </a:extLst>
          </p:cNvPr>
          <p:cNvCxnSpPr>
            <a:cxnSpLocks/>
          </p:cNvCxnSpPr>
          <p:nvPr/>
        </p:nvCxnSpPr>
        <p:spPr>
          <a:xfrm>
            <a:off x="19107102" y="7353671"/>
            <a:ext cx="1233587" cy="47990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4" name="Rectangle: Rounded Corners 23">
            <a:extLst>
              <a:ext uri="{FF2B5EF4-FFF2-40B4-BE49-F238E27FC236}">
                <a16:creationId xmlns:a16="http://schemas.microsoft.com/office/drawing/2014/main" id="{8B843F2C-6AEB-4A03-A25D-F8134965E88A}"/>
              </a:ext>
            </a:extLst>
          </p:cNvPr>
          <p:cNvSpPr/>
          <p:nvPr/>
        </p:nvSpPr>
        <p:spPr>
          <a:xfrm>
            <a:off x="4702374" y="9479810"/>
            <a:ext cx="2304256" cy="1194574"/>
          </a:xfrm>
          <a:prstGeom prst="roundRect">
            <a:avLst/>
          </a:prstGeom>
          <a:solidFill>
            <a:schemeClr val="accent4"/>
          </a:solid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b="1" dirty="0" err="1">
                <a:solidFill>
                  <a:schemeClr val="tx1"/>
                </a:solidFill>
                <a:latin typeface="Roboto" panose="02000000000000000000" pitchFamily="2" charset="0"/>
                <a:ea typeface="Roboto" panose="02000000000000000000" pitchFamily="2" charset="0"/>
              </a:rPr>
              <a:t>Historischer</a:t>
            </a:r>
            <a:br>
              <a:rPr lang="en-GB" sz="2800" b="1" dirty="0">
                <a:solidFill>
                  <a:schemeClr val="tx1"/>
                </a:solidFill>
                <a:latin typeface="Roboto" panose="02000000000000000000" pitchFamily="2" charset="0"/>
                <a:ea typeface="Roboto" panose="02000000000000000000" pitchFamily="2" charset="0"/>
              </a:rPr>
            </a:br>
            <a:r>
              <a:rPr lang="en-GB" sz="2800" b="1" dirty="0">
                <a:solidFill>
                  <a:schemeClr val="tx1"/>
                </a:solidFill>
                <a:latin typeface="Roboto" panose="02000000000000000000" pitchFamily="2" charset="0"/>
                <a:ea typeface="Roboto" panose="02000000000000000000" pitchFamily="2" charset="0"/>
              </a:rPr>
              <a:t>Bias</a:t>
            </a:r>
            <a:endParaRPr lang="en-DE" sz="2800" b="1" dirty="0">
              <a:solidFill>
                <a:schemeClr val="tx1"/>
              </a:solidFill>
              <a:latin typeface="Roboto" panose="02000000000000000000" pitchFamily="2" charset="0"/>
              <a:ea typeface="Roboto" panose="02000000000000000000" pitchFamily="2" charset="0"/>
            </a:endParaRPr>
          </a:p>
        </p:txBody>
      </p:sp>
      <p:sp>
        <p:nvSpPr>
          <p:cNvPr id="28" name="Arc 27">
            <a:extLst>
              <a:ext uri="{FF2B5EF4-FFF2-40B4-BE49-F238E27FC236}">
                <a16:creationId xmlns:a16="http://schemas.microsoft.com/office/drawing/2014/main" id="{5F4C1F3E-CD84-4E91-8784-DF6CA2B3E377}"/>
              </a:ext>
            </a:extLst>
          </p:cNvPr>
          <p:cNvSpPr/>
          <p:nvPr/>
        </p:nvSpPr>
        <p:spPr>
          <a:xfrm rot="2074897">
            <a:off x="4672014" y="8407474"/>
            <a:ext cx="1296143" cy="1296143"/>
          </a:xfrm>
          <a:prstGeom prst="arc">
            <a:avLst/>
          </a:prstGeom>
          <a:ln w="571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sp>
        <p:nvSpPr>
          <p:cNvPr id="29" name="Arc 28">
            <a:extLst>
              <a:ext uri="{FF2B5EF4-FFF2-40B4-BE49-F238E27FC236}">
                <a16:creationId xmlns:a16="http://schemas.microsoft.com/office/drawing/2014/main" id="{7A7A8B02-0535-4B07-BF38-4F7F3805567D}"/>
              </a:ext>
            </a:extLst>
          </p:cNvPr>
          <p:cNvSpPr/>
          <p:nvPr/>
        </p:nvSpPr>
        <p:spPr>
          <a:xfrm rot="11228076">
            <a:off x="3912458" y="8475187"/>
            <a:ext cx="1296143" cy="1296143"/>
          </a:xfrm>
          <a:prstGeom prst="arc">
            <a:avLst/>
          </a:prstGeom>
          <a:ln w="571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sp>
        <p:nvSpPr>
          <p:cNvPr id="30" name="Rectangle: Rounded Corners 29">
            <a:extLst>
              <a:ext uri="{FF2B5EF4-FFF2-40B4-BE49-F238E27FC236}">
                <a16:creationId xmlns:a16="http://schemas.microsoft.com/office/drawing/2014/main" id="{1996F9F4-8973-42C8-9B89-70AB59FEBFF0}"/>
              </a:ext>
            </a:extLst>
          </p:cNvPr>
          <p:cNvSpPr/>
          <p:nvPr/>
        </p:nvSpPr>
        <p:spPr>
          <a:xfrm>
            <a:off x="6351184" y="7353671"/>
            <a:ext cx="2304256" cy="1194574"/>
          </a:xfrm>
          <a:prstGeom prst="roundRect">
            <a:avLst/>
          </a:prstGeom>
          <a:solidFill>
            <a:schemeClr val="accent4"/>
          </a:solid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b="1" dirty="0" err="1">
                <a:solidFill>
                  <a:schemeClr val="tx1"/>
                </a:solidFill>
                <a:latin typeface="Roboto" panose="02000000000000000000" pitchFamily="2" charset="0"/>
                <a:ea typeface="Roboto" panose="02000000000000000000" pitchFamily="2" charset="0"/>
              </a:rPr>
              <a:t>Repräsenta</a:t>
            </a:r>
            <a:r>
              <a:rPr lang="en-GB" sz="2800" b="1" dirty="0">
                <a:solidFill>
                  <a:schemeClr val="tx1"/>
                </a:solidFill>
                <a:latin typeface="Roboto" panose="02000000000000000000" pitchFamily="2" charset="0"/>
                <a:ea typeface="Roboto" panose="02000000000000000000" pitchFamily="2" charset="0"/>
              </a:rPr>
              <a:t>-</a:t>
            </a:r>
            <a:r>
              <a:rPr lang="en-GB" sz="2800" b="1" dirty="0" err="1">
                <a:solidFill>
                  <a:schemeClr val="tx1"/>
                </a:solidFill>
                <a:latin typeface="Roboto" panose="02000000000000000000" pitchFamily="2" charset="0"/>
                <a:ea typeface="Roboto" panose="02000000000000000000" pitchFamily="2" charset="0"/>
              </a:rPr>
              <a:t>tions</a:t>
            </a:r>
            <a:r>
              <a:rPr lang="en-GB" sz="2800" b="1" dirty="0">
                <a:solidFill>
                  <a:schemeClr val="tx1"/>
                </a:solidFill>
                <a:latin typeface="Roboto" panose="02000000000000000000" pitchFamily="2" charset="0"/>
                <a:ea typeface="Roboto" panose="02000000000000000000" pitchFamily="2" charset="0"/>
              </a:rPr>
              <a:t>-Bias</a:t>
            </a:r>
            <a:endParaRPr lang="en-DE" sz="2800" b="1" dirty="0">
              <a:solidFill>
                <a:schemeClr val="tx1"/>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BA12D7D0-8E41-4DE1-8D61-E2E11C5F04FB}"/>
              </a:ext>
            </a:extLst>
          </p:cNvPr>
          <p:cNvSpPr/>
          <p:nvPr/>
        </p:nvSpPr>
        <p:spPr>
          <a:xfrm>
            <a:off x="14715409" y="7353671"/>
            <a:ext cx="2304256" cy="1194574"/>
          </a:xfrm>
          <a:prstGeom prst="roundRect">
            <a:avLst/>
          </a:prstGeom>
          <a:solidFill>
            <a:schemeClr val="accent4"/>
          </a:solid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b="1" dirty="0">
                <a:solidFill>
                  <a:schemeClr val="tx1"/>
                </a:solidFill>
                <a:latin typeface="Roboto" panose="02000000000000000000" pitchFamily="2" charset="0"/>
                <a:ea typeface="Roboto" panose="02000000000000000000" pitchFamily="2" charset="0"/>
              </a:rPr>
              <a:t>Mess-Bias</a:t>
            </a:r>
            <a:endParaRPr lang="en-DE" sz="2800" b="1" dirty="0">
              <a:solidFill>
                <a:schemeClr val="tx1"/>
              </a:solidFill>
              <a:latin typeface="Roboto" panose="02000000000000000000" pitchFamily="2" charset="0"/>
              <a:ea typeface="Roboto" panose="02000000000000000000" pitchFamily="2" charset="0"/>
            </a:endParaRPr>
          </a:p>
        </p:txBody>
      </p:sp>
      <p:sp>
        <p:nvSpPr>
          <p:cNvPr id="33" name="Text Placeholder 2">
            <a:extLst>
              <a:ext uri="{FF2B5EF4-FFF2-40B4-BE49-F238E27FC236}">
                <a16:creationId xmlns:a16="http://schemas.microsoft.com/office/drawing/2014/main" id="{317D5E77-FFDB-44F7-A4E8-66D139C77E23}"/>
              </a:ext>
            </a:extLst>
          </p:cNvPr>
          <p:cNvSpPr txBox="1">
            <a:spLocks/>
          </p:cNvSpPr>
          <p:nvPr/>
        </p:nvSpPr>
        <p:spPr>
          <a:xfrm>
            <a:off x="6491603" y="12160487"/>
            <a:ext cx="11399206" cy="1371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err="1"/>
              <a:t>Grafik</a:t>
            </a:r>
            <a:r>
              <a:rPr lang="en-GB" dirty="0"/>
              <a:t> </a:t>
            </a:r>
            <a:r>
              <a:rPr lang="en-GB" dirty="0" err="1"/>
              <a:t>basierend</a:t>
            </a:r>
            <a:r>
              <a:rPr lang="en-GB" dirty="0"/>
              <a:t> auf  </a:t>
            </a:r>
            <a:r>
              <a:rPr lang="en-GB" dirty="0">
                <a:hlinkClick r:id="rId13"/>
              </a:rPr>
              <a:t>Suresh, Harini; </a:t>
            </a:r>
            <a:r>
              <a:rPr lang="en-GB" dirty="0" err="1">
                <a:hlinkClick r:id="rId13"/>
              </a:rPr>
              <a:t>Guttag</a:t>
            </a:r>
            <a:r>
              <a:rPr lang="en-GB" dirty="0">
                <a:hlinkClick r:id="rId13"/>
              </a:rPr>
              <a:t>, John (2021): A Framework for Understanding Sources of Harm throughout the Machine Learning Life Cycle</a:t>
            </a:r>
            <a:r>
              <a:rPr lang="en-GB" dirty="0"/>
              <a:t>. </a:t>
            </a:r>
          </a:p>
        </p:txBody>
      </p:sp>
    </p:spTree>
    <p:extLst>
      <p:ext uri="{BB962C8B-B14F-4D97-AF65-F5344CB8AC3E}">
        <p14:creationId xmlns:p14="http://schemas.microsoft.com/office/powerpoint/2010/main" val="271449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29" grpId="0" animBg="1"/>
      <p:bldP spid="30" grpId="0" animBg="1"/>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DB60E-3990-4540-9DC6-8077D5A3477B}"/>
              </a:ext>
            </a:extLst>
          </p:cNvPr>
          <p:cNvSpPr>
            <a:spLocks noGrp="1"/>
          </p:cNvSpPr>
          <p:nvPr>
            <p:ph type="title"/>
          </p:nvPr>
        </p:nvSpPr>
        <p:spPr/>
        <p:txBody>
          <a:bodyPr/>
          <a:lstStyle/>
          <a:p>
            <a:r>
              <a:rPr lang="de-DE" dirty="0"/>
              <a:t>Vorurteile bei der Erstellung &amp; Nutzung von Modellen</a:t>
            </a:r>
          </a:p>
        </p:txBody>
      </p:sp>
      <p:sp>
        <p:nvSpPr>
          <p:cNvPr id="3" name="Content Placeholder 2">
            <a:extLst>
              <a:ext uri="{FF2B5EF4-FFF2-40B4-BE49-F238E27FC236}">
                <a16:creationId xmlns:a16="http://schemas.microsoft.com/office/drawing/2014/main" id="{7C9C7072-4FF7-4A0D-B346-791ABF9C0641}"/>
              </a:ext>
            </a:extLst>
          </p:cNvPr>
          <p:cNvSpPr>
            <a:spLocks noGrp="1"/>
          </p:cNvSpPr>
          <p:nvPr>
            <p:ph sz="quarter" idx="16"/>
          </p:nvPr>
        </p:nvSpPr>
        <p:spPr/>
        <p:txBody>
          <a:bodyPr/>
          <a:lstStyle/>
          <a:p>
            <a:endParaRPr lang="en-DE"/>
          </a:p>
        </p:txBody>
      </p:sp>
      <p:sp>
        <p:nvSpPr>
          <p:cNvPr id="4" name="Content Placeholder 3">
            <a:extLst>
              <a:ext uri="{FF2B5EF4-FFF2-40B4-BE49-F238E27FC236}">
                <a16:creationId xmlns:a16="http://schemas.microsoft.com/office/drawing/2014/main" id="{1D4E59E8-0E41-40A5-B869-BD1B81C351A2}"/>
              </a:ext>
            </a:extLst>
          </p:cNvPr>
          <p:cNvSpPr>
            <a:spLocks noGrp="1"/>
          </p:cNvSpPr>
          <p:nvPr>
            <p:ph sz="quarter" idx="17"/>
          </p:nvPr>
        </p:nvSpPr>
        <p:spPr/>
        <p:txBody>
          <a:bodyPr/>
          <a:lstStyle/>
          <a:p>
            <a:endParaRPr lang="en-DE"/>
          </a:p>
        </p:txBody>
      </p:sp>
      <p:pic>
        <p:nvPicPr>
          <p:cNvPr id="6" name="Graphic 5">
            <a:extLst>
              <a:ext uri="{FF2B5EF4-FFF2-40B4-BE49-F238E27FC236}">
                <a16:creationId xmlns:a16="http://schemas.microsoft.com/office/drawing/2014/main" id="{9E587CCE-0DB0-40DB-BFFB-9C7BA2F995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07630" y="5912920"/>
            <a:ext cx="3790950" cy="3771900"/>
          </a:xfrm>
          <a:prstGeom prst="rect">
            <a:avLst/>
          </a:prstGeom>
        </p:spPr>
      </p:pic>
      <p:pic>
        <p:nvPicPr>
          <p:cNvPr id="10" name="Graphic 9">
            <a:extLst>
              <a:ext uri="{FF2B5EF4-FFF2-40B4-BE49-F238E27FC236}">
                <a16:creationId xmlns:a16="http://schemas.microsoft.com/office/drawing/2014/main" id="{9083F194-0617-463F-B8E5-58C56B4394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10286" y="4481736"/>
            <a:ext cx="1476375" cy="1724025"/>
          </a:xfrm>
          <a:prstGeom prst="rect">
            <a:avLst/>
          </a:prstGeom>
        </p:spPr>
      </p:pic>
      <p:pic>
        <p:nvPicPr>
          <p:cNvPr id="11" name="Graphic 10">
            <a:extLst>
              <a:ext uri="{FF2B5EF4-FFF2-40B4-BE49-F238E27FC236}">
                <a16:creationId xmlns:a16="http://schemas.microsoft.com/office/drawing/2014/main" id="{FAC15F77-A15E-4A10-9478-9525AAD0D0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10286" y="8643246"/>
            <a:ext cx="1476375" cy="1724025"/>
          </a:xfrm>
          <a:prstGeom prst="rect">
            <a:avLst/>
          </a:prstGeom>
        </p:spPr>
      </p:pic>
      <p:sp>
        <p:nvSpPr>
          <p:cNvPr id="12" name="Textplatzhalter 3">
            <a:extLst>
              <a:ext uri="{FF2B5EF4-FFF2-40B4-BE49-F238E27FC236}">
                <a16:creationId xmlns:a16="http://schemas.microsoft.com/office/drawing/2014/main" id="{B213EF5D-22D3-4A18-A7D7-0981140F1C73}"/>
              </a:ext>
            </a:extLst>
          </p:cNvPr>
          <p:cNvSpPr txBox="1">
            <a:spLocks/>
          </p:cNvSpPr>
          <p:nvPr/>
        </p:nvSpPr>
        <p:spPr>
          <a:xfrm>
            <a:off x="16007630" y="4566475"/>
            <a:ext cx="3689314" cy="84654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sz="3600" b="1" i="0" dirty="0"/>
              <a:t>Nutzung</a:t>
            </a:r>
            <a:endParaRPr lang="de-DE" b="1" i="0" dirty="0"/>
          </a:p>
        </p:txBody>
      </p:sp>
      <p:sp>
        <p:nvSpPr>
          <p:cNvPr id="13" name="Textplatzhalter 3">
            <a:extLst>
              <a:ext uri="{FF2B5EF4-FFF2-40B4-BE49-F238E27FC236}">
                <a16:creationId xmlns:a16="http://schemas.microsoft.com/office/drawing/2014/main" id="{D43E1504-DA4A-4B51-80AC-4CC47F5E3D99}"/>
              </a:ext>
            </a:extLst>
          </p:cNvPr>
          <p:cNvSpPr txBox="1">
            <a:spLocks/>
          </p:cNvSpPr>
          <p:nvPr/>
        </p:nvSpPr>
        <p:spPr>
          <a:xfrm>
            <a:off x="8979071" y="4566475"/>
            <a:ext cx="3689314" cy="84654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sz="3600" b="1" i="0" dirty="0"/>
              <a:t>Modell</a:t>
            </a:r>
            <a:endParaRPr lang="de-DE" b="1" i="0" dirty="0"/>
          </a:p>
        </p:txBody>
      </p:sp>
      <p:sp>
        <p:nvSpPr>
          <p:cNvPr id="14" name="Textplatzhalter 3">
            <a:extLst>
              <a:ext uri="{FF2B5EF4-FFF2-40B4-BE49-F238E27FC236}">
                <a16:creationId xmlns:a16="http://schemas.microsoft.com/office/drawing/2014/main" id="{4B0E51FE-A6E9-4616-A76A-D1D060222FE5}"/>
              </a:ext>
            </a:extLst>
          </p:cNvPr>
          <p:cNvSpPr txBox="1">
            <a:spLocks/>
          </p:cNvSpPr>
          <p:nvPr/>
        </p:nvSpPr>
        <p:spPr>
          <a:xfrm>
            <a:off x="17928610" y="262343"/>
            <a:ext cx="3689314" cy="84654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sz="3600" i="0" dirty="0"/>
              <a:t>Datensatz</a:t>
            </a:r>
            <a:endParaRPr lang="de-DE" i="0" dirty="0"/>
          </a:p>
        </p:txBody>
      </p:sp>
      <p:sp>
        <p:nvSpPr>
          <p:cNvPr id="15" name="Textplatzhalter 3">
            <a:extLst>
              <a:ext uri="{FF2B5EF4-FFF2-40B4-BE49-F238E27FC236}">
                <a16:creationId xmlns:a16="http://schemas.microsoft.com/office/drawing/2014/main" id="{A275F210-8121-4244-9EF2-D9BE4BEB4179}"/>
              </a:ext>
            </a:extLst>
          </p:cNvPr>
          <p:cNvSpPr txBox="1">
            <a:spLocks/>
          </p:cNvSpPr>
          <p:nvPr/>
        </p:nvSpPr>
        <p:spPr>
          <a:xfrm>
            <a:off x="3726145" y="6363111"/>
            <a:ext cx="1844657" cy="36247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sz="2400" i="0" dirty="0"/>
              <a:t>Trainings-daten</a:t>
            </a:r>
            <a:endParaRPr lang="de-DE" sz="1400" i="0" dirty="0"/>
          </a:p>
        </p:txBody>
      </p:sp>
      <p:sp>
        <p:nvSpPr>
          <p:cNvPr id="16" name="Textplatzhalter 3">
            <a:extLst>
              <a:ext uri="{FF2B5EF4-FFF2-40B4-BE49-F238E27FC236}">
                <a16:creationId xmlns:a16="http://schemas.microsoft.com/office/drawing/2014/main" id="{6F390BE2-9028-49AD-9EB8-FF6A1CD26869}"/>
              </a:ext>
            </a:extLst>
          </p:cNvPr>
          <p:cNvSpPr txBox="1">
            <a:spLocks/>
          </p:cNvSpPr>
          <p:nvPr/>
        </p:nvSpPr>
        <p:spPr>
          <a:xfrm>
            <a:off x="3726145" y="10499629"/>
            <a:ext cx="1844657" cy="36247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sz="2400" i="0" dirty="0"/>
              <a:t>Testdaten</a:t>
            </a:r>
            <a:endParaRPr lang="de-DE" sz="1400" i="0" dirty="0"/>
          </a:p>
        </p:txBody>
      </p:sp>
      <p:cxnSp>
        <p:nvCxnSpPr>
          <p:cNvPr id="20" name="Straight Arrow Connector 19">
            <a:extLst>
              <a:ext uri="{FF2B5EF4-FFF2-40B4-BE49-F238E27FC236}">
                <a16:creationId xmlns:a16="http://schemas.microsoft.com/office/drawing/2014/main" id="{024CC59E-51CA-4730-9476-30300B6F3C7B}"/>
              </a:ext>
            </a:extLst>
          </p:cNvPr>
          <p:cNvCxnSpPr>
            <a:cxnSpLocks/>
          </p:cNvCxnSpPr>
          <p:nvPr/>
        </p:nvCxnSpPr>
        <p:spPr>
          <a:xfrm>
            <a:off x="5662112" y="5384914"/>
            <a:ext cx="3072710" cy="176597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4" name="Rectangle: Rounded Corners 23">
            <a:extLst>
              <a:ext uri="{FF2B5EF4-FFF2-40B4-BE49-F238E27FC236}">
                <a16:creationId xmlns:a16="http://schemas.microsoft.com/office/drawing/2014/main" id="{8B843F2C-6AEB-4A03-A25D-F8134965E88A}"/>
              </a:ext>
            </a:extLst>
          </p:cNvPr>
          <p:cNvSpPr/>
          <p:nvPr/>
        </p:nvSpPr>
        <p:spPr>
          <a:xfrm>
            <a:off x="18908718" y="9768004"/>
            <a:ext cx="2304256" cy="1194574"/>
          </a:xfrm>
          <a:prstGeom prst="roundRect">
            <a:avLst/>
          </a:prstGeom>
          <a:solidFill>
            <a:schemeClr val="accent4"/>
          </a:solid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b="1" dirty="0">
                <a:solidFill>
                  <a:schemeClr val="tx1"/>
                </a:solidFill>
                <a:latin typeface="Roboto" panose="02000000000000000000" pitchFamily="2" charset="0"/>
                <a:ea typeface="Roboto" panose="02000000000000000000" pitchFamily="2" charset="0"/>
              </a:rPr>
              <a:t>Feedback-</a:t>
            </a:r>
            <a:r>
              <a:rPr lang="en-GB" sz="2800" b="1" dirty="0" err="1">
                <a:solidFill>
                  <a:schemeClr val="tx1"/>
                </a:solidFill>
                <a:latin typeface="Roboto" panose="02000000000000000000" pitchFamily="2" charset="0"/>
                <a:ea typeface="Roboto" panose="02000000000000000000" pitchFamily="2" charset="0"/>
              </a:rPr>
              <a:t>schleife</a:t>
            </a:r>
            <a:endParaRPr lang="en-DE" sz="2800" b="1" dirty="0">
              <a:solidFill>
                <a:schemeClr val="tx1"/>
              </a:solidFill>
              <a:latin typeface="Roboto" panose="02000000000000000000" pitchFamily="2" charset="0"/>
              <a:ea typeface="Roboto" panose="02000000000000000000" pitchFamily="2" charset="0"/>
            </a:endParaRPr>
          </a:p>
        </p:txBody>
      </p:sp>
      <p:sp>
        <p:nvSpPr>
          <p:cNvPr id="28" name="Arc 27">
            <a:extLst>
              <a:ext uri="{FF2B5EF4-FFF2-40B4-BE49-F238E27FC236}">
                <a16:creationId xmlns:a16="http://schemas.microsoft.com/office/drawing/2014/main" id="{5F4C1F3E-CD84-4E91-8784-DF6CA2B3E377}"/>
              </a:ext>
            </a:extLst>
          </p:cNvPr>
          <p:cNvSpPr/>
          <p:nvPr/>
        </p:nvSpPr>
        <p:spPr>
          <a:xfrm rot="2074897">
            <a:off x="18819870" y="8598106"/>
            <a:ext cx="1296143" cy="1296143"/>
          </a:xfrm>
          <a:prstGeom prst="arc">
            <a:avLst/>
          </a:prstGeom>
          <a:ln w="571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sp>
        <p:nvSpPr>
          <p:cNvPr id="29" name="Arc 28">
            <a:extLst>
              <a:ext uri="{FF2B5EF4-FFF2-40B4-BE49-F238E27FC236}">
                <a16:creationId xmlns:a16="http://schemas.microsoft.com/office/drawing/2014/main" id="{7A7A8B02-0535-4B07-BF38-4F7F3805567D}"/>
              </a:ext>
            </a:extLst>
          </p:cNvPr>
          <p:cNvSpPr/>
          <p:nvPr/>
        </p:nvSpPr>
        <p:spPr>
          <a:xfrm rot="11228076">
            <a:off x="18040690" y="9290119"/>
            <a:ext cx="1296143" cy="1296143"/>
          </a:xfrm>
          <a:prstGeom prst="arc">
            <a:avLst/>
          </a:prstGeom>
          <a:ln w="571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grpSp>
        <p:nvGrpSpPr>
          <p:cNvPr id="25" name="Group 24">
            <a:extLst>
              <a:ext uri="{FF2B5EF4-FFF2-40B4-BE49-F238E27FC236}">
                <a16:creationId xmlns:a16="http://schemas.microsoft.com/office/drawing/2014/main" id="{A1826093-AEF4-4D29-BE55-D596E84C4548}"/>
              </a:ext>
            </a:extLst>
          </p:cNvPr>
          <p:cNvGrpSpPr/>
          <p:nvPr/>
        </p:nvGrpSpPr>
        <p:grpSpPr>
          <a:xfrm>
            <a:off x="9056310" y="6134228"/>
            <a:ext cx="3535243" cy="2630263"/>
            <a:chOff x="13015222" y="4287463"/>
            <a:chExt cx="3365663" cy="2504093"/>
          </a:xfrm>
        </p:grpSpPr>
        <p:cxnSp>
          <p:nvCxnSpPr>
            <p:cNvPr id="26" name="Straight Connector 25">
              <a:extLst>
                <a:ext uri="{FF2B5EF4-FFF2-40B4-BE49-F238E27FC236}">
                  <a16:creationId xmlns:a16="http://schemas.microsoft.com/office/drawing/2014/main" id="{7124F236-05FA-4187-937E-A3C9E3338F4F}"/>
                </a:ext>
              </a:extLst>
            </p:cNvPr>
            <p:cNvCxnSpPr>
              <a:cxnSpLocks/>
              <a:stCxn id="65" idx="6"/>
              <a:endCxn id="60" idx="2"/>
            </p:cNvCxnSpPr>
            <p:nvPr/>
          </p:nvCxnSpPr>
          <p:spPr>
            <a:xfrm flipV="1">
              <a:off x="13246079" y="4402892"/>
              <a:ext cx="1336353"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27" name="Straight Connector 26">
              <a:extLst>
                <a:ext uri="{FF2B5EF4-FFF2-40B4-BE49-F238E27FC236}">
                  <a16:creationId xmlns:a16="http://schemas.microsoft.com/office/drawing/2014/main" id="{C6B61753-6996-432E-BDDF-6C09632C3DE5}"/>
                </a:ext>
              </a:extLst>
            </p:cNvPr>
            <p:cNvCxnSpPr>
              <a:cxnSpLocks/>
              <a:stCxn id="66" idx="6"/>
              <a:endCxn id="60" idx="2"/>
            </p:cNvCxnSpPr>
            <p:nvPr/>
          </p:nvCxnSpPr>
          <p:spPr>
            <a:xfrm flipV="1">
              <a:off x="13246079" y="4402892"/>
              <a:ext cx="1336353" cy="113661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32" name="Straight Connector 31">
              <a:extLst>
                <a:ext uri="{FF2B5EF4-FFF2-40B4-BE49-F238E27FC236}">
                  <a16:creationId xmlns:a16="http://schemas.microsoft.com/office/drawing/2014/main" id="{D486B299-0653-462E-89CE-E80AC8F0E77C}"/>
                </a:ext>
              </a:extLst>
            </p:cNvPr>
            <p:cNvCxnSpPr>
              <a:cxnSpLocks/>
              <a:stCxn id="67" idx="6"/>
              <a:endCxn id="60" idx="2"/>
            </p:cNvCxnSpPr>
            <p:nvPr/>
          </p:nvCxnSpPr>
          <p:spPr>
            <a:xfrm flipV="1">
              <a:off x="13246079" y="4402892"/>
              <a:ext cx="1336353" cy="1704927"/>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33" name="Straight Connector 32">
              <a:extLst>
                <a:ext uri="{FF2B5EF4-FFF2-40B4-BE49-F238E27FC236}">
                  <a16:creationId xmlns:a16="http://schemas.microsoft.com/office/drawing/2014/main" id="{E30EE425-CCF3-423C-A811-202B3023ABF0}"/>
                </a:ext>
              </a:extLst>
            </p:cNvPr>
            <p:cNvCxnSpPr>
              <a:cxnSpLocks/>
              <a:stCxn id="65" idx="6"/>
              <a:endCxn id="61" idx="2"/>
            </p:cNvCxnSpPr>
            <p:nvPr/>
          </p:nvCxnSpPr>
          <p:spPr>
            <a:xfrm>
              <a:off x="13246079" y="4971201"/>
              <a:ext cx="1336353"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34" name="Straight Connector 33">
              <a:extLst>
                <a:ext uri="{FF2B5EF4-FFF2-40B4-BE49-F238E27FC236}">
                  <a16:creationId xmlns:a16="http://schemas.microsoft.com/office/drawing/2014/main" id="{4963AE0A-C493-4FC5-8461-A9C7A9B88229}"/>
                </a:ext>
              </a:extLst>
            </p:cNvPr>
            <p:cNvCxnSpPr>
              <a:cxnSpLocks/>
              <a:stCxn id="65" idx="6"/>
              <a:endCxn id="62" idx="2"/>
            </p:cNvCxnSpPr>
            <p:nvPr/>
          </p:nvCxnSpPr>
          <p:spPr>
            <a:xfrm>
              <a:off x="13246079" y="4971201"/>
              <a:ext cx="1336353"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35" name="Straight Connector 34">
              <a:extLst>
                <a:ext uri="{FF2B5EF4-FFF2-40B4-BE49-F238E27FC236}">
                  <a16:creationId xmlns:a16="http://schemas.microsoft.com/office/drawing/2014/main" id="{622F1349-7499-4EA0-87C1-7C11E1AA1F94}"/>
                </a:ext>
              </a:extLst>
            </p:cNvPr>
            <p:cNvCxnSpPr>
              <a:cxnSpLocks/>
              <a:stCxn id="65" idx="6"/>
              <a:endCxn id="63" idx="2"/>
            </p:cNvCxnSpPr>
            <p:nvPr/>
          </p:nvCxnSpPr>
          <p:spPr>
            <a:xfrm>
              <a:off x="13246079" y="4971201"/>
              <a:ext cx="1336353" cy="113661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36" name="Straight Connector 35">
              <a:extLst>
                <a:ext uri="{FF2B5EF4-FFF2-40B4-BE49-F238E27FC236}">
                  <a16:creationId xmlns:a16="http://schemas.microsoft.com/office/drawing/2014/main" id="{BA08D3EC-1497-465D-AFCE-855948BB6D60}"/>
                </a:ext>
              </a:extLst>
            </p:cNvPr>
            <p:cNvCxnSpPr>
              <a:cxnSpLocks/>
              <a:stCxn id="66" idx="6"/>
              <a:endCxn id="61" idx="2"/>
            </p:cNvCxnSpPr>
            <p:nvPr/>
          </p:nvCxnSpPr>
          <p:spPr>
            <a:xfrm flipV="1">
              <a:off x="13246079" y="4971201"/>
              <a:ext cx="1336353"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37" name="Straight Connector 36">
              <a:extLst>
                <a:ext uri="{FF2B5EF4-FFF2-40B4-BE49-F238E27FC236}">
                  <a16:creationId xmlns:a16="http://schemas.microsoft.com/office/drawing/2014/main" id="{ABB804F5-94B2-4863-8AF4-63B2696EA871}"/>
                </a:ext>
              </a:extLst>
            </p:cNvPr>
            <p:cNvCxnSpPr>
              <a:cxnSpLocks/>
              <a:stCxn id="66" idx="6"/>
              <a:endCxn id="62" idx="2"/>
            </p:cNvCxnSpPr>
            <p:nvPr/>
          </p:nvCxnSpPr>
          <p:spPr>
            <a:xfrm>
              <a:off x="13246079" y="5539510"/>
              <a:ext cx="1336353"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38" name="Straight Connector 37">
              <a:extLst>
                <a:ext uri="{FF2B5EF4-FFF2-40B4-BE49-F238E27FC236}">
                  <a16:creationId xmlns:a16="http://schemas.microsoft.com/office/drawing/2014/main" id="{02A14C3E-8564-45CA-9676-9A99BDCC525F}"/>
                </a:ext>
              </a:extLst>
            </p:cNvPr>
            <p:cNvCxnSpPr>
              <a:cxnSpLocks/>
              <a:stCxn id="67" idx="6"/>
              <a:endCxn id="62" idx="2"/>
            </p:cNvCxnSpPr>
            <p:nvPr/>
          </p:nvCxnSpPr>
          <p:spPr>
            <a:xfrm flipV="1">
              <a:off x="13246079" y="5539510"/>
              <a:ext cx="1336353"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39" name="Straight Connector 38">
              <a:extLst>
                <a:ext uri="{FF2B5EF4-FFF2-40B4-BE49-F238E27FC236}">
                  <a16:creationId xmlns:a16="http://schemas.microsoft.com/office/drawing/2014/main" id="{EE72D6B0-893A-482C-8DAE-3F53B0216763}"/>
                </a:ext>
              </a:extLst>
            </p:cNvPr>
            <p:cNvCxnSpPr>
              <a:cxnSpLocks/>
              <a:stCxn id="66" idx="6"/>
              <a:endCxn id="63" idx="2"/>
            </p:cNvCxnSpPr>
            <p:nvPr/>
          </p:nvCxnSpPr>
          <p:spPr>
            <a:xfrm>
              <a:off x="13246079" y="5539510"/>
              <a:ext cx="1336353"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0" name="Straight Connector 39">
              <a:extLst>
                <a:ext uri="{FF2B5EF4-FFF2-40B4-BE49-F238E27FC236}">
                  <a16:creationId xmlns:a16="http://schemas.microsoft.com/office/drawing/2014/main" id="{BE0998D9-39DD-4239-9824-852FF4DEA6EA}"/>
                </a:ext>
              </a:extLst>
            </p:cNvPr>
            <p:cNvCxnSpPr>
              <a:cxnSpLocks/>
              <a:stCxn id="66" idx="6"/>
              <a:endCxn id="64" idx="2"/>
            </p:cNvCxnSpPr>
            <p:nvPr/>
          </p:nvCxnSpPr>
          <p:spPr>
            <a:xfrm>
              <a:off x="13246079" y="5539510"/>
              <a:ext cx="1336740" cy="113661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1" name="Straight Connector 40">
              <a:extLst>
                <a:ext uri="{FF2B5EF4-FFF2-40B4-BE49-F238E27FC236}">
                  <a16:creationId xmlns:a16="http://schemas.microsoft.com/office/drawing/2014/main" id="{638E1AD6-F97A-4ACA-93F6-7183F9E00ABB}"/>
                </a:ext>
              </a:extLst>
            </p:cNvPr>
            <p:cNvCxnSpPr>
              <a:cxnSpLocks/>
              <a:stCxn id="67" idx="6"/>
              <a:endCxn id="61" idx="2"/>
            </p:cNvCxnSpPr>
            <p:nvPr/>
          </p:nvCxnSpPr>
          <p:spPr>
            <a:xfrm flipV="1">
              <a:off x="13246079" y="4971201"/>
              <a:ext cx="1336353" cy="113661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2" name="Straight Connector 41">
              <a:extLst>
                <a:ext uri="{FF2B5EF4-FFF2-40B4-BE49-F238E27FC236}">
                  <a16:creationId xmlns:a16="http://schemas.microsoft.com/office/drawing/2014/main" id="{632F7127-71F3-4BA3-B806-1203A02D1368}"/>
                </a:ext>
              </a:extLst>
            </p:cNvPr>
            <p:cNvCxnSpPr>
              <a:cxnSpLocks/>
              <a:stCxn id="67" idx="6"/>
              <a:endCxn id="63" idx="2"/>
            </p:cNvCxnSpPr>
            <p:nvPr/>
          </p:nvCxnSpPr>
          <p:spPr>
            <a:xfrm>
              <a:off x="13246079" y="6107819"/>
              <a:ext cx="1336353"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3" name="Straight Connector 42">
              <a:extLst>
                <a:ext uri="{FF2B5EF4-FFF2-40B4-BE49-F238E27FC236}">
                  <a16:creationId xmlns:a16="http://schemas.microsoft.com/office/drawing/2014/main" id="{ACA3F909-26EB-46B8-A14F-D63D4B6F33DE}"/>
                </a:ext>
              </a:extLst>
            </p:cNvPr>
            <p:cNvCxnSpPr>
              <a:cxnSpLocks/>
              <a:stCxn id="67" idx="6"/>
              <a:endCxn id="64" idx="2"/>
            </p:cNvCxnSpPr>
            <p:nvPr/>
          </p:nvCxnSpPr>
          <p:spPr>
            <a:xfrm>
              <a:off x="13246079" y="6107819"/>
              <a:ext cx="1336740"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4" name="Straight Connector 43">
              <a:extLst>
                <a:ext uri="{FF2B5EF4-FFF2-40B4-BE49-F238E27FC236}">
                  <a16:creationId xmlns:a16="http://schemas.microsoft.com/office/drawing/2014/main" id="{0AF026E2-7B0F-4DFA-9331-7236230EFC7E}"/>
                </a:ext>
              </a:extLst>
            </p:cNvPr>
            <p:cNvCxnSpPr>
              <a:cxnSpLocks/>
              <a:stCxn id="60" idx="6"/>
              <a:endCxn id="58" idx="2"/>
            </p:cNvCxnSpPr>
            <p:nvPr/>
          </p:nvCxnSpPr>
          <p:spPr>
            <a:xfrm>
              <a:off x="14813289" y="4402892"/>
              <a:ext cx="1336739" cy="852463"/>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5" name="Straight Connector 44">
              <a:extLst>
                <a:ext uri="{FF2B5EF4-FFF2-40B4-BE49-F238E27FC236}">
                  <a16:creationId xmlns:a16="http://schemas.microsoft.com/office/drawing/2014/main" id="{C3534ADE-A9CF-404D-BC2F-2BBEEBC94EBB}"/>
                </a:ext>
              </a:extLst>
            </p:cNvPr>
            <p:cNvCxnSpPr>
              <a:cxnSpLocks/>
              <a:stCxn id="60" idx="6"/>
              <a:endCxn id="59" idx="2"/>
            </p:cNvCxnSpPr>
            <p:nvPr/>
          </p:nvCxnSpPr>
          <p:spPr>
            <a:xfrm>
              <a:off x="14813289" y="4402892"/>
              <a:ext cx="1336739" cy="1420772"/>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6" name="Straight Connector 45">
              <a:extLst>
                <a:ext uri="{FF2B5EF4-FFF2-40B4-BE49-F238E27FC236}">
                  <a16:creationId xmlns:a16="http://schemas.microsoft.com/office/drawing/2014/main" id="{D5366190-8F1B-4465-8607-85AD080CA303}"/>
                </a:ext>
              </a:extLst>
            </p:cNvPr>
            <p:cNvCxnSpPr>
              <a:cxnSpLocks/>
              <a:stCxn id="61" idx="6"/>
              <a:endCxn id="58" idx="2"/>
            </p:cNvCxnSpPr>
            <p:nvPr/>
          </p:nvCxnSpPr>
          <p:spPr>
            <a:xfrm>
              <a:off x="14813289" y="4971201"/>
              <a:ext cx="1336739" cy="28415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7" name="Straight Connector 46">
              <a:extLst>
                <a:ext uri="{FF2B5EF4-FFF2-40B4-BE49-F238E27FC236}">
                  <a16:creationId xmlns:a16="http://schemas.microsoft.com/office/drawing/2014/main" id="{6B24B443-41FD-4F0B-BCB1-AD4672371AE3}"/>
                </a:ext>
              </a:extLst>
            </p:cNvPr>
            <p:cNvCxnSpPr>
              <a:cxnSpLocks/>
              <a:stCxn id="61" idx="6"/>
              <a:endCxn id="59" idx="2"/>
            </p:cNvCxnSpPr>
            <p:nvPr/>
          </p:nvCxnSpPr>
          <p:spPr>
            <a:xfrm>
              <a:off x="14813289" y="4971201"/>
              <a:ext cx="1336739" cy="852463"/>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8" name="Straight Connector 47">
              <a:extLst>
                <a:ext uri="{FF2B5EF4-FFF2-40B4-BE49-F238E27FC236}">
                  <a16:creationId xmlns:a16="http://schemas.microsoft.com/office/drawing/2014/main" id="{D53EEE5C-F964-48CC-B922-EFF48792716F}"/>
                </a:ext>
              </a:extLst>
            </p:cNvPr>
            <p:cNvCxnSpPr>
              <a:cxnSpLocks/>
              <a:stCxn id="62" idx="6"/>
              <a:endCxn id="59" idx="2"/>
            </p:cNvCxnSpPr>
            <p:nvPr/>
          </p:nvCxnSpPr>
          <p:spPr>
            <a:xfrm>
              <a:off x="14813289" y="5539510"/>
              <a:ext cx="1336739" cy="28415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9" name="Straight Connector 48">
              <a:extLst>
                <a:ext uri="{FF2B5EF4-FFF2-40B4-BE49-F238E27FC236}">
                  <a16:creationId xmlns:a16="http://schemas.microsoft.com/office/drawing/2014/main" id="{DA172C46-E661-43F7-9C38-DFA62F19BC7F}"/>
                </a:ext>
              </a:extLst>
            </p:cNvPr>
            <p:cNvCxnSpPr>
              <a:cxnSpLocks/>
              <a:stCxn id="62" idx="6"/>
              <a:endCxn id="59" idx="2"/>
            </p:cNvCxnSpPr>
            <p:nvPr/>
          </p:nvCxnSpPr>
          <p:spPr>
            <a:xfrm>
              <a:off x="14813289" y="5539510"/>
              <a:ext cx="1336739" cy="28415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50" name="Straight Connector 49">
              <a:extLst>
                <a:ext uri="{FF2B5EF4-FFF2-40B4-BE49-F238E27FC236}">
                  <a16:creationId xmlns:a16="http://schemas.microsoft.com/office/drawing/2014/main" id="{925BB764-E81C-47E7-B247-124E99F881AC}"/>
                </a:ext>
              </a:extLst>
            </p:cNvPr>
            <p:cNvCxnSpPr>
              <a:cxnSpLocks/>
              <a:stCxn id="63" idx="6"/>
              <a:endCxn id="59" idx="2"/>
            </p:cNvCxnSpPr>
            <p:nvPr/>
          </p:nvCxnSpPr>
          <p:spPr>
            <a:xfrm flipV="1">
              <a:off x="14813289" y="5823664"/>
              <a:ext cx="1336739" cy="284155"/>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51" name="Straight Connector 50">
              <a:extLst>
                <a:ext uri="{FF2B5EF4-FFF2-40B4-BE49-F238E27FC236}">
                  <a16:creationId xmlns:a16="http://schemas.microsoft.com/office/drawing/2014/main" id="{FD1EC275-A48F-4979-A910-0E4E6BEE2EA5}"/>
                </a:ext>
              </a:extLst>
            </p:cNvPr>
            <p:cNvCxnSpPr>
              <a:cxnSpLocks/>
              <a:stCxn id="63" idx="6"/>
              <a:endCxn id="58" idx="2"/>
            </p:cNvCxnSpPr>
            <p:nvPr/>
          </p:nvCxnSpPr>
          <p:spPr>
            <a:xfrm flipV="1">
              <a:off x="14813289" y="5255355"/>
              <a:ext cx="1336739" cy="85246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52" name="Straight Connector 51">
              <a:extLst>
                <a:ext uri="{FF2B5EF4-FFF2-40B4-BE49-F238E27FC236}">
                  <a16:creationId xmlns:a16="http://schemas.microsoft.com/office/drawing/2014/main" id="{D8924207-F6B1-4CFB-918D-5D0542588470}"/>
                </a:ext>
              </a:extLst>
            </p:cNvPr>
            <p:cNvCxnSpPr>
              <a:cxnSpLocks/>
              <a:stCxn id="62" idx="6"/>
              <a:endCxn id="58" idx="2"/>
            </p:cNvCxnSpPr>
            <p:nvPr/>
          </p:nvCxnSpPr>
          <p:spPr>
            <a:xfrm flipV="1">
              <a:off x="14813289" y="5255355"/>
              <a:ext cx="1336739" cy="284155"/>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53" name="Straight Connector 52">
              <a:extLst>
                <a:ext uri="{FF2B5EF4-FFF2-40B4-BE49-F238E27FC236}">
                  <a16:creationId xmlns:a16="http://schemas.microsoft.com/office/drawing/2014/main" id="{22750AA3-A397-431F-BB51-1E7DDFCA3630}"/>
                </a:ext>
              </a:extLst>
            </p:cNvPr>
            <p:cNvCxnSpPr>
              <a:cxnSpLocks/>
              <a:stCxn id="64" idx="6"/>
              <a:endCxn id="58" idx="2"/>
            </p:cNvCxnSpPr>
            <p:nvPr/>
          </p:nvCxnSpPr>
          <p:spPr>
            <a:xfrm flipV="1">
              <a:off x="14813676" y="5255355"/>
              <a:ext cx="1336352" cy="1420773"/>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54" name="Straight Connector 53">
              <a:extLst>
                <a:ext uri="{FF2B5EF4-FFF2-40B4-BE49-F238E27FC236}">
                  <a16:creationId xmlns:a16="http://schemas.microsoft.com/office/drawing/2014/main" id="{A0A33A6F-DF5B-4415-BFCF-A12379D37134}"/>
                </a:ext>
              </a:extLst>
            </p:cNvPr>
            <p:cNvCxnSpPr>
              <a:cxnSpLocks/>
              <a:stCxn id="64" idx="6"/>
              <a:endCxn id="59" idx="2"/>
            </p:cNvCxnSpPr>
            <p:nvPr/>
          </p:nvCxnSpPr>
          <p:spPr>
            <a:xfrm flipV="1">
              <a:off x="14813676" y="5823664"/>
              <a:ext cx="1336352" cy="852464"/>
            </a:xfrm>
            <a:prstGeom prst="line">
              <a:avLst/>
            </a:prstGeom>
            <a:ln w="28575"/>
          </p:spPr>
          <p:style>
            <a:lnRef idx="1">
              <a:schemeClr val="accent5"/>
            </a:lnRef>
            <a:fillRef idx="0">
              <a:schemeClr val="accent5"/>
            </a:fillRef>
            <a:effectRef idx="0">
              <a:schemeClr val="accent5"/>
            </a:effectRef>
            <a:fontRef idx="minor">
              <a:schemeClr val="tx1"/>
            </a:fontRef>
          </p:style>
        </p:cxnSp>
        <p:grpSp>
          <p:nvGrpSpPr>
            <p:cNvPr id="55" name="Group 54">
              <a:extLst>
                <a:ext uri="{FF2B5EF4-FFF2-40B4-BE49-F238E27FC236}">
                  <a16:creationId xmlns:a16="http://schemas.microsoft.com/office/drawing/2014/main" id="{4AB74B49-6BD1-4184-9B80-32AC32C76A48}"/>
                </a:ext>
              </a:extLst>
            </p:cNvPr>
            <p:cNvGrpSpPr/>
            <p:nvPr/>
          </p:nvGrpSpPr>
          <p:grpSpPr>
            <a:xfrm>
              <a:off x="13015222" y="4855772"/>
              <a:ext cx="230857" cy="1367475"/>
              <a:chOff x="7366670" y="4633237"/>
              <a:chExt cx="230857" cy="1367475"/>
            </a:xfrm>
          </p:grpSpPr>
          <p:sp>
            <p:nvSpPr>
              <p:cNvPr id="65" name="Oval 64">
                <a:extLst>
                  <a:ext uri="{FF2B5EF4-FFF2-40B4-BE49-F238E27FC236}">
                    <a16:creationId xmlns:a16="http://schemas.microsoft.com/office/drawing/2014/main" id="{7F1824ED-DB5B-466D-9B02-D9B2446BCE7A}"/>
                  </a:ext>
                </a:extLst>
              </p:cNvPr>
              <p:cNvSpPr/>
              <p:nvPr/>
            </p:nvSpPr>
            <p:spPr>
              <a:xfrm>
                <a:off x="7366670" y="4633237"/>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66" name="Oval 65">
                <a:extLst>
                  <a:ext uri="{FF2B5EF4-FFF2-40B4-BE49-F238E27FC236}">
                    <a16:creationId xmlns:a16="http://schemas.microsoft.com/office/drawing/2014/main" id="{746F5FD1-9EB1-4F33-B8DA-A4DB8B08C731}"/>
                  </a:ext>
                </a:extLst>
              </p:cNvPr>
              <p:cNvSpPr/>
              <p:nvPr/>
            </p:nvSpPr>
            <p:spPr>
              <a:xfrm>
                <a:off x="7366670" y="5201546"/>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67" name="Oval 66">
                <a:extLst>
                  <a:ext uri="{FF2B5EF4-FFF2-40B4-BE49-F238E27FC236}">
                    <a16:creationId xmlns:a16="http://schemas.microsoft.com/office/drawing/2014/main" id="{28C528E0-E808-4E49-93EA-D5006081819D}"/>
                  </a:ext>
                </a:extLst>
              </p:cNvPr>
              <p:cNvSpPr/>
              <p:nvPr/>
            </p:nvSpPr>
            <p:spPr>
              <a:xfrm>
                <a:off x="7366670" y="5769855"/>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grpSp>
        <p:grpSp>
          <p:nvGrpSpPr>
            <p:cNvPr id="56" name="Group 55">
              <a:extLst>
                <a:ext uri="{FF2B5EF4-FFF2-40B4-BE49-F238E27FC236}">
                  <a16:creationId xmlns:a16="http://schemas.microsoft.com/office/drawing/2014/main" id="{8724DD94-B459-42EF-9B4A-4FDFA9165E0C}"/>
                </a:ext>
              </a:extLst>
            </p:cNvPr>
            <p:cNvGrpSpPr/>
            <p:nvPr/>
          </p:nvGrpSpPr>
          <p:grpSpPr>
            <a:xfrm>
              <a:off x="14582432" y="4287463"/>
              <a:ext cx="231244" cy="2504093"/>
              <a:chOff x="8914842" y="3834071"/>
              <a:chExt cx="231244" cy="2504093"/>
            </a:xfrm>
          </p:grpSpPr>
          <p:sp>
            <p:nvSpPr>
              <p:cNvPr id="60" name="Oval 59">
                <a:extLst>
                  <a:ext uri="{FF2B5EF4-FFF2-40B4-BE49-F238E27FC236}">
                    <a16:creationId xmlns:a16="http://schemas.microsoft.com/office/drawing/2014/main" id="{0730F96B-E73D-42B4-80ED-D824CF6D0D07}"/>
                  </a:ext>
                </a:extLst>
              </p:cNvPr>
              <p:cNvSpPr/>
              <p:nvPr/>
            </p:nvSpPr>
            <p:spPr>
              <a:xfrm>
                <a:off x="8914842" y="3834071"/>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61" name="Oval 60">
                <a:extLst>
                  <a:ext uri="{FF2B5EF4-FFF2-40B4-BE49-F238E27FC236}">
                    <a16:creationId xmlns:a16="http://schemas.microsoft.com/office/drawing/2014/main" id="{3042C44A-A5D9-4BD2-A38B-90E3D8751B85}"/>
                  </a:ext>
                </a:extLst>
              </p:cNvPr>
              <p:cNvSpPr/>
              <p:nvPr/>
            </p:nvSpPr>
            <p:spPr>
              <a:xfrm>
                <a:off x="8914842" y="4402380"/>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62" name="Oval 61">
                <a:extLst>
                  <a:ext uri="{FF2B5EF4-FFF2-40B4-BE49-F238E27FC236}">
                    <a16:creationId xmlns:a16="http://schemas.microsoft.com/office/drawing/2014/main" id="{5143BBA5-C1F9-4CEF-A38B-BD3F517DA74E}"/>
                  </a:ext>
                </a:extLst>
              </p:cNvPr>
              <p:cNvSpPr/>
              <p:nvPr/>
            </p:nvSpPr>
            <p:spPr>
              <a:xfrm>
                <a:off x="8914842" y="4970689"/>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63" name="Oval 62">
                <a:extLst>
                  <a:ext uri="{FF2B5EF4-FFF2-40B4-BE49-F238E27FC236}">
                    <a16:creationId xmlns:a16="http://schemas.microsoft.com/office/drawing/2014/main" id="{B55AF0DC-EF28-4FF1-B7D5-95A15B32794D}"/>
                  </a:ext>
                </a:extLst>
              </p:cNvPr>
              <p:cNvSpPr/>
              <p:nvPr/>
            </p:nvSpPr>
            <p:spPr>
              <a:xfrm>
                <a:off x="8914842" y="5538998"/>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64" name="Oval 63">
                <a:extLst>
                  <a:ext uri="{FF2B5EF4-FFF2-40B4-BE49-F238E27FC236}">
                    <a16:creationId xmlns:a16="http://schemas.microsoft.com/office/drawing/2014/main" id="{5C7B027E-5B6A-48D4-B2EE-1DA6A1E0F044}"/>
                  </a:ext>
                </a:extLst>
              </p:cNvPr>
              <p:cNvSpPr/>
              <p:nvPr/>
            </p:nvSpPr>
            <p:spPr>
              <a:xfrm>
                <a:off x="8915229" y="6107307"/>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grpSp>
        <p:grpSp>
          <p:nvGrpSpPr>
            <p:cNvPr id="57" name="Group 56">
              <a:extLst>
                <a:ext uri="{FF2B5EF4-FFF2-40B4-BE49-F238E27FC236}">
                  <a16:creationId xmlns:a16="http://schemas.microsoft.com/office/drawing/2014/main" id="{C08952E1-B889-41A8-B453-4C37BAC4879A}"/>
                </a:ext>
              </a:extLst>
            </p:cNvPr>
            <p:cNvGrpSpPr/>
            <p:nvPr/>
          </p:nvGrpSpPr>
          <p:grpSpPr>
            <a:xfrm>
              <a:off x="16150028" y="5139926"/>
              <a:ext cx="230857" cy="799166"/>
              <a:chOff x="10535022" y="4402089"/>
              <a:chExt cx="230857" cy="799166"/>
            </a:xfrm>
          </p:grpSpPr>
          <p:sp>
            <p:nvSpPr>
              <p:cNvPr id="58" name="Oval 57">
                <a:extLst>
                  <a:ext uri="{FF2B5EF4-FFF2-40B4-BE49-F238E27FC236}">
                    <a16:creationId xmlns:a16="http://schemas.microsoft.com/office/drawing/2014/main" id="{649ED149-4E89-4D9F-9EA3-7E6BBDE5FC2F}"/>
                  </a:ext>
                </a:extLst>
              </p:cNvPr>
              <p:cNvSpPr/>
              <p:nvPr/>
            </p:nvSpPr>
            <p:spPr>
              <a:xfrm>
                <a:off x="10535022" y="4402089"/>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59" name="Oval 58">
                <a:extLst>
                  <a:ext uri="{FF2B5EF4-FFF2-40B4-BE49-F238E27FC236}">
                    <a16:creationId xmlns:a16="http://schemas.microsoft.com/office/drawing/2014/main" id="{BCE493A1-A25A-414D-BBBD-E13511E9349B}"/>
                  </a:ext>
                </a:extLst>
              </p:cNvPr>
              <p:cNvSpPr/>
              <p:nvPr/>
            </p:nvSpPr>
            <p:spPr>
              <a:xfrm>
                <a:off x="10535022" y="4970398"/>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grpSp>
      </p:grpSp>
      <p:sp>
        <p:nvSpPr>
          <p:cNvPr id="68" name="Rectangle: Rounded Corners 67">
            <a:extLst>
              <a:ext uri="{FF2B5EF4-FFF2-40B4-BE49-F238E27FC236}">
                <a16:creationId xmlns:a16="http://schemas.microsoft.com/office/drawing/2014/main" id="{F3080FD9-8AFE-4E72-B64C-69F17F6D8AD2}"/>
              </a:ext>
            </a:extLst>
          </p:cNvPr>
          <p:cNvSpPr/>
          <p:nvPr/>
        </p:nvSpPr>
        <p:spPr>
          <a:xfrm>
            <a:off x="6470064" y="4382803"/>
            <a:ext cx="2425501" cy="1194574"/>
          </a:xfrm>
          <a:prstGeom prst="roundRect">
            <a:avLst/>
          </a:prstGeom>
          <a:solidFill>
            <a:schemeClr val="accent4"/>
          </a:solid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b="1" dirty="0" err="1">
                <a:solidFill>
                  <a:schemeClr val="tx1"/>
                </a:solidFill>
                <a:latin typeface="Roboto" panose="02000000000000000000" pitchFamily="2" charset="0"/>
                <a:ea typeface="Roboto" panose="02000000000000000000" pitchFamily="2" charset="0"/>
              </a:rPr>
              <a:t>Algorith-mischer</a:t>
            </a:r>
            <a:r>
              <a:rPr lang="en-GB" sz="2800" b="1" dirty="0">
                <a:solidFill>
                  <a:schemeClr val="tx1"/>
                </a:solidFill>
                <a:latin typeface="Roboto" panose="02000000000000000000" pitchFamily="2" charset="0"/>
                <a:ea typeface="Roboto" panose="02000000000000000000" pitchFamily="2" charset="0"/>
              </a:rPr>
              <a:t> Bias</a:t>
            </a:r>
            <a:endParaRPr lang="en-DE" sz="2800" b="1" dirty="0">
              <a:solidFill>
                <a:schemeClr val="tx1"/>
              </a:solidFill>
              <a:latin typeface="Roboto" panose="02000000000000000000" pitchFamily="2" charset="0"/>
              <a:ea typeface="Roboto" panose="02000000000000000000" pitchFamily="2" charset="0"/>
            </a:endParaRPr>
          </a:p>
        </p:txBody>
      </p:sp>
      <p:cxnSp>
        <p:nvCxnSpPr>
          <p:cNvPr id="70" name="Straight Arrow Connector 69">
            <a:extLst>
              <a:ext uri="{FF2B5EF4-FFF2-40B4-BE49-F238E27FC236}">
                <a16:creationId xmlns:a16="http://schemas.microsoft.com/office/drawing/2014/main" id="{8CB3AD41-6D68-4F16-A79E-C57ECAE30235}"/>
              </a:ext>
            </a:extLst>
          </p:cNvPr>
          <p:cNvCxnSpPr>
            <a:cxnSpLocks/>
          </p:cNvCxnSpPr>
          <p:nvPr/>
        </p:nvCxnSpPr>
        <p:spPr>
          <a:xfrm rot="10800000" flipV="1">
            <a:off x="5662112" y="7869075"/>
            <a:ext cx="3072710" cy="176597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71" name="Rectangle: Rounded Corners 70">
            <a:extLst>
              <a:ext uri="{FF2B5EF4-FFF2-40B4-BE49-F238E27FC236}">
                <a16:creationId xmlns:a16="http://schemas.microsoft.com/office/drawing/2014/main" id="{73E97CEA-2232-4F45-9F7C-25821326B7E7}"/>
              </a:ext>
            </a:extLst>
          </p:cNvPr>
          <p:cNvSpPr/>
          <p:nvPr/>
        </p:nvSpPr>
        <p:spPr>
          <a:xfrm>
            <a:off x="6470065" y="9498220"/>
            <a:ext cx="2425501" cy="1194574"/>
          </a:xfrm>
          <a:prstGeom prst="roundRect">
            <a:avLst/>
          </a:prstGeom>
          <a:solidFill>
            <a:schemeClr val="accent4"/>
          </a:solid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b="1" dirty="0">
                <a:solidFill>
                  <a:schemeClr val="tx1"/>
                </a:solidFill>
                <a:latin typeface="Roboto" panose="02000000000000000000" pitchFamily="2" charset="0"/>
                <a:ea typeface="Roboto" panose="02000000000000000000" pitchFamily="2" charset="0"/>
              </a:rPr>
              <a:t>Evaluations-Bias</a:t>
            </a:r>
            <a:endParaRPr lang="en-DE" sz="2800" b="1" dirty="0">
              <a:solidFill>
                <a:schemeClr val="tx1"/>
              </a:solidFill>
              <a:latin typeface="Roboto" panose="02000000000000000000" pitchFamily="2" charset="0"/>
              <a:ea typeface="Roboto" panose="02000000000000000000" pitchFamily="2" charset="0"/>
            </a:endParaRPr>
          </a:p>
        </p:txBody>
      </p:sp>
      <p:grpSp>
        <p:nvGrpSpPr>
          <p:cNvPr id="72" name="Group 71">
            <a:extLst>
              <a:ext uri="{FF2B5EF4-FFF2-40B4-BE49-F238E27FC236}">
                <a16:creationId xmlns:a16="http://schemas.microsoft.com/office/drawing/2014/main" id="{16528D90-8595-416A-80CE-6F919CDB6C45}"/>
              </a:ext>
            </a:extLst>
          </p:cNvPr>
          <p:cNvGrpSpPr/>
          <p:nvPr/>
        </p:nvGrpSpPr>
        <p:grpSpPr>
          <a:xfrm>
            <a:off x="9636140" y="10915569"/>
            <a:ext cx="1066344" cy="793373"/>
            <a:chOff x="13015222" y="4287463"/>
            <a:chExt cx="3365663" cy="2504093"/>
          </a:xfrm>
          <a:solidFill>
            <a:schemeClr val="accent2">
              <a:lumMod val="75000"/>
            </a:schemeClr>
          </a:solidFill>
        </p:grpSpPr>
        <p:cxnSp>
          <p:nvCxnSpPr>
            <p:cNvPr id="73" name="Straight Connector 72">
              <a:extLst>
                <a:ext uri="{FF2B5EF4-FFF2-40B4-BE49-F238E27FC236}">
                  <a16:creationId xmlns:a16="http://schemas.microsoft.com/office/drawing/2014/main" id="{83BD3765-25C4-41F3-95A5-EE319B290EE4}"/>
                </a:ext>
              </a:extLst>
            </p:cNvPr>
            <p:cNvCxnSpPr>
              <a:cxnSpLocks/>
              <a:stCxn id="108" idx="6"/>
              <a:endCxn id="103" idx="2"/>
            </p:cNvCxnSpPr>
            <p:nvPr/>
          </p:nvCxnSpPr>
          <p:spPr>
            <a:xfrm flipV="1">
              <a:off x="13246079" y="4402892"/>
              <a:ext cx="1336353" cy="568309"/>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74" name="Straight Connector 73">
              <a:extLst>
                <a:ext uri="{FF2B5EF4-FFF2-40B4-BE49-F238E27FC236}">
                  <a16:creationId xmlns:a16="http://schemas.microsoft.com/office/drawing/2014/main" id="{95881136-5107-4220-B511-C4BD129D2621}"/>
                </a:ext>
              </a:extLst>
            </p:cNvPr>
            <p:cNvCxnSpPr>
              <a:cxnSpLocks/>
              <a:stCxn id="109" idx="6"/>
              <a:endCxn id="103" idx="2"/>
            </p:cNvCxnSpPr>
            <p:nvPr/>
          </p:nvCxnSpPr>
          <p:spPr>
            <a:xfrm flipV="1">
              <a:off x="13246079" y="4402892"/>
              <a:ext cx="1336353" cy="1136618"/>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75" name="Straight Connector 74">
              <a:extLst>
                <a:ext uri="{FF2B5EF4-FFF2-40B4-BE49-F238E27FC236}">
                  <a16:creationId xmlns:a16="http://schemas.microsoft.com/office/drawing/2014/main" id="{89BA5455-FD48-4330-9D27-F1061AB62712}"/>
                </a:ext>
              </a:extLst>
            </p:cNvPr>
            <p:cNvCxnSpPr>
              <a:cxnSpLocks/>
              <a:stCxn id="110" idx="6"/>
              <a:endCxn id="103" idx="2"/>
            </p:cNvCxnSpPr>
            <p:nvPr/>
          </p:nvCxnSpPr>
          <p:spPr>
            <a:xfrm flipV="1">
              <a:off x="13246079" y="4402892"/>
              <a:ext cx="1336353" cy="1704927"/>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76" name="Straight Connector 75">
              <a:extLst>
                <a:ext uri="{FF2B5EF4-FFF2-40B4-BE49-F238E27FC236}">
                  <a16:creationId xmlns:a16="http://schemas.microsoft.com/office/drawing/2014/main" id="{4BCFC331-0393-4407-AA6C-5089C7B600D9}"/>
                </a:ext>
              </a:extLst>
            </p:cNvPr>
            <p:cNvCxnSpPr>
              <a:cxnSpLocks/>
              <a:stCxn id="108" idx="6"/>
              <a:endCxn id="104" idx="2"/>
            </p:cNvCxnSpPr>
            <p:nvPr/>
          </p:nvCxnSpPr>
          <p:spPr>
            <a:xfrm>
              <a:off x="13246079" y="4971201"/>
              <a:ext cx="1336353" cy="0"/>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77" name="Straight Connector 76">
              <a:extLst>
                <a:ext uri="{FF2B5EF4-FFF2-40B4-BE49-F238E27FC236}">
                  <a16:creationId xmlns:a16="http://schemas.microsoft.com/office/drawing/2014/main" id="{501AAFA6-6F8A-4CC5-9B20-EAEAD8569F91}"/>
                </a:ext>
              </a:extLst>
            </p:cNvPr>
            <p:cNvCxnSpPr>
              <a:cxnSpLocks/>
              <a:stCxn id="108" idx="6"/>
              <a:endCxn id="105" idx="2"/>
            </p:cNvCxnSpPr>
            <p:nvPr/>
          </p:nvCxnSpPr>
          <p:spPr>
            <a:xfrm>
              <a:off x="13246079" y="4971201"/>
              <a:ext cx="1336353" cy="568309"/>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78" name="Straight Connector 77">
              <a:extLst>
                <a:ext uri="{FF2B5EF4-FFF2-40B4-BE49-F238E27FC236}">
                  <a16:creationId xmlns:a16="http://schemas.microsoft.com/office/drawing/2014/main" id="{11680BCB-F8DE-4425-B50F-5B11C4C69725}"/>
                </a:ext>
              </a:extLst>
            </p:cNvPr>
            <p:cNvCxnSpPr>
              <a:cxnSpLocks/>
              <a:stCxn id="108" idx="6"/>
              <a:endCxn id="106" idx="2"/>
            </p:cNvCxnSpPr>
            <p:nvPr/>
          </p:nvCxnSpPr>
          <p:spPr>
            <a:xfrm>
              <a:off x="13246079" y="4971201"/>
              <a:ext cx="1336353" cy="1136618"/>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79" name="Straight Connector 78">
              <a:extLst>
                <a:ext uri="{FF2B5EF4-FFF2-40B4-BE49-F238E27FC236}">
                  <a16:creationId xmlns:a16="http://schemas.microsoft.com/office/drawing/2014/main" id="{A56BA26A-98DF-4D78-B2A2-508ED89AD47B}"/>
                </a:ext>
              </a:extLst>
            </p:cNvPr>
            <p:cNvCxnSpPr>
              <a:cxnSpLocks/>
              <a:stCxn id="109" idx="6"/>
              <a:endCxn id="104" idx="2"/>
            </p:cNvCxnSpPr>
            <p:nvPr/>
          </p:nvCxnSpPr>
          <p:spPr>
            <a:xfrm flipV="1">
              <a:off x="13246079" y="4971201"/>
              <a:ext cx="1336353" cy="568309"/>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80" name="Straight Connector 79">
              <a:extLst>
                <a:ext uri="{FF2B5EF4-FFF2-40B4-BE49-F238E27FC236}">
                  <a16:creationId xmlns:a16="http://schemas.microsoft.com/office/drawing/2014/main" id="{4CD7E2AE-E2B8-479C-B685-D86BFCD8197F}"/>
                </a:ext>
              </a:extLst>
            </p:cNvPr>
            <p:cNvCxnSpPr>
              <a:cxnSpLocks/>
              <a:stCxn id="109" idx="6"/>
              <a:endCxn id="105" idx="2"/>
            </p:cNvCxnSpPr>
            <p:nvPr/>
          </p:nvCxnSpPr>
          <p:spPr>
            <a:xfrm>
              <a:off x="13246079" y="5539510"/>
              <a:ext cx="1336353" cy="0"/>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81" name="Straight Connector 80">
              <a:extLst>
                <a:ext uri="{FF2B5EF4-FFF2-40B4-BE49-F238E27FC236}">
                  <a16:creationId xmlns:a16="http://schemas.microsoft.com/office/drawing/2014/main" id="{FD6225F2-3F3A-4BC6-ABE0-88DC31D1004F}"/>
                </a:ext>
              </a:extLst>
            </p:cNvPr>
            <p:cNvCxnSpPr>
              <a:cxnSpLocks/>
              <a:stCxn id="110" idx="6"/>
              <a:endCxn id="105" idx="2"/>
            </p:cNvCxnSpPr>
            <p:nvPr/>
          </p:nvCxnSpPr>
          <p:spPr>
            <a:xfrm flipV="1">
              <a:off x="13246079" y="5539510"/>
              <a:ext cx="1336353" cy="568309"/>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82" name="Straight Connector 81">
              <a:extLst>
                <a:ext uri="{FF2B5EF4-FFF2-40B4-BE49-F238E27FC236}">
                  <a16:creationId xmlns:a16="http://schemas.microsoft.com/office/drawing/2014/main" id="{E9394017-4444-4D53-AD99-650A9C422BDF}"/>
                </a:ext>
              </a:extLst>
            </p:cNvPr>
            <p:cNvCxnSpPr>
              <a:cxnSpLocks/>
              <a:stCxn id="109" idx="6"/>
              <a:endCxn id="106" idx="2"/>
            </p:cNvCxnSpPr>
            <p:nvPr/>
          </p:nvCxnSpPr>
          <p:spPr>
            <a:xfrm>
              <a:off x="13246079" y="5539510"/>
              <a:ext cx="1336353" cy="568309"/>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83" name="Straight Connector 82">
              <a:extLst>
                <a:ext uri="{FF2B5EF4-FFF2-40B4-BE49-F238E27FC236}">
                  <a16:creationId xmlns:a16="http://schemas.microsoft.com/office/drawing/2014/main" id="{D103EEB1-E406-48D5-BBFE-A82710BB243F}"/>
                </a:ext>
              </a:extLst>
            </p:cNvPr>
            <p:cNvCxnSpPr>
              <a:cxnSpLocks/>
              <a:stCxn id="109" idx="6"/>
              <a:endCxn id="107" idx="2"/>
            </p:cNvCxnSpPr>
            <p:nvPr/>
          </p:nvCxnSpPr>
          <p:spPr>
            <a:xfrm>
              <a:off x="13246079" y="5539510"/>
              <a:ext cx="1336740" cy="1136618"/>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84" name="Straight Connector 83">
              <a:extLst>
                <a:ext uri="{FF2B5EF4-FFF2-40B4-BE49-F238E27FC236}">
                  <a16:creationId xmlns:a16="http://schemas.microsoft.com/office/drawing/2014/main" id="{EAE543B3-C1C1-47CF-B008-AFFCA366CD6A}"/>
                </a:ext>
              </a:extLst>
            </p:cNvPr>
            <p:cNvCxnSpPr>
              <a:cxnSpLocks/>
              <a:stCxn id="110" idx="6"/>
              <a:endCxn id="104" idx="2"/>
            </p:cNvCxnSpPr>
            <p:nvPr/>
          </p:nvCxnSpPr>
          <p:spPr>
            <a:xfrm flipV="1">
              <a:off x="13246079" y="4971201"/>
              <a:ext cx="1336353" cy="1136618"/>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85" name="Straight Connector 84">
              <a:extLst>
                <a:ext uri="{FF2B5EF4-FFF2-40B4-BE49-F238E27FC236}">
                  <a16:creationId xmlns:a16="http://schemas.microsoft.com/office/drawing/2014/main" id="{559FF366-863A-4E78-B778-D6AD39212520}"/>
                </a:ext>
              </a:extLst>
            </p:cNvPr>
            <p:cNvCxnSpPr>
              <a:cxnSpLocks/>
              <a:stCxn id="110" idx="6"/>
              <a:endCxn id="106" idx="2"/>
            </p:cNvCxnSpPr>
            <p:nvPr/>
          </p:nvCxnSpPr>
          <p:spPr>
            <a:xfrm>
              <a:off x="13246079" y="6107819"/>
              <a:ext cx="1336353" cy="0"/>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86" name="Straight Connector 85">
              <a:extLst>
                <a:ext uri="{FF2B5EF4-FFF2-40B4-BE49-F238E27FC236}">
                  <a16:creationId xmlns:a16="http://schemas.microsoft.com/office/drawing/2014/main" id="{54846477-AE4A-4244-BC56-BF46399982AA}"/>
                </a:ext>
              </a:extLst>
            </p:cNvPr>
            <p:cNvCxnSpPr>
              <a:cxnSpLocks/>
              <a:stCxn id="110" idx="6"/>
              <a:endCxn id="107" idx="2"/>
            </p:cNvCxnSpPr>
            <p:nvPr/>
          </p:nvCxnSpPr>
          <p:spPr>
            <a:xfrm>
              <a:off x="13246079" y="6107819"/>
              <a:ext cx="1336740" cy="568309"/>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87" name="Straight Connector 86">
              <a:extLst>
                <a:ext uri="{FF2B5EF4-FFF2-40B4-BE49-F238E27FC236}">
                  <a16:creationId xmlns:a16="http://schemas.microsoft.com/office/drawing/2014/main" id="{D21406F1-98CF-47B5-A2F4-0196D739A2EF}"/>
                </a:ext>
              </a:extLst>
            </p:cNvPr>
            <p:cNvCxnSpPr>
              <a:cxnSpLocks/>
              <a:stCxn id="103" idx="6"/>
              <a:endCxn id="101" idx="2"/>
            </p:cNvCxnSpPr>
            <p:nvPr/>
          </p:nvCxnSpPr>
          <p:spPr>
            <a:xfrm>
              <a:off x="14813289" y="4402892"/>
              <a:ext cx="1336739" cy="852463"/>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88" name="Straight Connector 87">
              <a:extLst>
                <a:ext uri="{FF2B5EF4-FFF2-40B4-BE49-F238E27FC236}">
                  <a16:creationId xmlns:a16="http://schemas.microsoft.com/office/drawing/2014/main" id="{06E47ABE-8CAF-4366-B100-C74350CC23F3}"/>
                </a:ext>
              </a:extLst>
            </p:cNvPr>
            <p:cNvCxnSpPr>
              <a:cxnSpLocks/>
              <a:stCxn id="103" idx="6"/>
              <a:endCxn id="102" idx="2"/>
            </p:cNvCxnSpPr>
            <p:nvPr/>
          </p:nvCxnSpPr>
          <p:spPr>
            <a:xfrm>
              <a:off x="14813289" y="4402892"/>
              <a:ext cx="1336739" cy="1420772"/>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89" name="Straight Connector 88">
              <a:extLst>
                <a:ext uri="{FF2B5EF4-FFF2-40B4-BE49-F238E27FC236}">
                  <a16:creationId xmlns:a16="http://schemas.microsoft.com/office/drawing/2014/main" id="{07272390-43FF-4C81-AE99-493D6C6634EB}"/>
                </a:ext>
              </a:extLst>
            </p:cNvPr>
            <p:cNvCxnSpPr>
              <a:cxnSpLocks/>
              <a:stCxn id="104" idx="6"/>
              <a:endCxn id="101" idx="2"/>
            </p:cNvCxnSpPr>
            <p:nvPr/>
          </p:nvCxnSpPr>
          <p:spPr>
            <a:xfrm>
              <a:off x="14813289" y="4971201"/>
              <a:ext cx="1336739" cy="284154"/>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90" name="Straight Connector 89">
              <a:extLst>
                <a:ext uri="{FF2B5EF4-FFF2-40B4-BE49-F238E27FC236}">
                  <a16:creationId xmlns:a16="http://schemas.microsoft.com/office/drawing/2014/main" id="{1DC6CCAD-6CF1-4351-8C60-8113D638704B}"/>
                </a:ext>
              </a:extLst>
            </p:cNvPr>
            <p:cNvCxnSpPr>
              <a:cxnSpLocks/>
              <a:stCxn id="104" idx="6"/>
              <a:endCxn id="102" idx="2"/>
            </p:cNvCxnSpPr>
            <p:nvPr/>
          </p:nvCxnSpPr>
          <p:spPr>
            <a:xfrm>
              <a:off x="14813289" y="4971201"/>
              <a:ext cx="1336739" cy="852463"/>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91" name="Straight Connector 90">
              <a:extLst>
                <a:ext uri="{FF2B5EF4-FFF2-40B4-BE49-F238E27FC236}">
                  <a16:creationId xmlns:a16="http://schemas.microsoft.com/office/drawing/2014/main" id="{7A9FCE6E-F074-4B58-AC4B-94447BC00F9E}"/>
                </a:ext>
              </a:extLst>
            </p:cNvPr>
            <p:cNvCxnSpPr>
              <a:cxnSpLocks/>
              <a:stCxn id="105" idx="6"/>
              <a:endCxn id="102" idx="2"/>
            </p:cNvCxnSpPr>
            <p:nvPr/>
          </p:nvCxnSpPr>
          <p:spPr>
            <a:xfrm>
              <a:off x="14813289" y="5539510"/>
              <a:ext cx="1336739" cy="284154"/>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92" name="Straight Connector 91">
              <a:extLst>
                <a:ext uri="{FF2B5EF4-FFF2-40B4-BE49-F238E27FC236}">
                  <a16:creationId xmlns:a16="http://schemas.microsoft.com/office/drawing/2014/main" id="{CA0BB4C1-8E33-4E7C-89E4-D76D152A27F1}"/>
                </a:ext>
              </a:extLst>
            </p:cNvPr>
            <p:cNvCxnSpPr>
              <a:cxnSpLocks/>
              <a:stCxn id="105" idx="6"/>
              <a:endCxn id="102" idx="2"/>
            </p:cNvCxnSpPr>
            <p:nvPr/>
          </p:nvCxnSpPr>
          <p:spPr>
            <a:xfrm>
              <a:off x="14813289" y="5539510"/>
              <a:ext cx="1336739" cy="284154"/>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93" name="Straight Connector 92">
              <a:extLst>
                <a:ext uri="{FF2B5EF4-FFF2-40B4-BE49-F238E27FC236}">
                  <a16:creationId xmlns:a16="http://schemas.microsoft.com/office/drawing/2014/main" id="{9CF334AC-4FBB-4ED2-B9BB-7C275C4C34EA}"/>
                </a:ext>
              </a:extLst>
            </p:cNvPr>
            <p:cNvCxnSpPr>
              <a:cxnSpLocks/>
              <a:stCxn id="106" idx="6"/>
              <a:endCxn id="102" idx="2"/>
            </p:cNvCxnSpPr>
            <p:nvPr/>
          </p:nvCxnSpPr>
          <p:spPr>
            <a:xfrm flipV="1">
              <a:off x="14813289" y="5823664"/>
              <a:ext cx="1336739" cy="284155"/>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94" name="Straight Connector 93">
              <a:extLst>
                <a:ext uri="{FF2B5EF4-FFF2-40B4-BE49-F238E27FC236}">
                  <a16:creationId xmlns:a16="http://schemas.microsoft.com/office/drawing/2014/main" id="{CE1637DF-4F2A-40E5-8F73-6958F2843E6C}"/>
                </a:ext>
              </a:extLst>
            </p:cNvPr>
            <p:cNvCxnSpPr>
              <a:cxnSpLocks/>
              <a:stCxn id="106" idx="6"/>
              <a:endCxn id="101" idx="2"/>
            </p:cNvCxnSpPr>
            <p:nvPr/>
          </p:nvCxnSpPr>
          <p:spPr>
            <a:xfrm flipV="1">
              <a:off x="14813289" y="5255355"/>
              <a:ext cx="1336739" cy="852464"/>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95" name="Straight Connector 94">
              <a:extLst>
                <a:ext uri="{FF2B5EF4-FFF2-40B4-BE49-F238E27FC236}">
                  <a16:creationId xmlns:a16="http://schemas.microsoft.com/office/drawing/2014/main" id="{6B59A7DB-243F-4D7D-AB27-FC72FCD76440}"/>
                </a:ext>
              </a:extLst>
            </p:cNvPr>
            <p:cNvCxnSpPr>
              <a:cxnSpLocks/>
              <a:stCxn id="105" idx="6"/>
              <a:endCxn id="101" idx="2"/>
            </p:cNvCxnSpPr>
            <p:nvPr/>
          </p:nvCxnSpPr>
          <p:spPr>
            <a:xfrm flipV="1">
              <a:off x="14813289" y="5255355"/>
              <a:ext cx="1336739" cy="284155"/>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96" name="Straight Connector 95">
              <a:extLst>
                <a:ext uri="{FF2B5EF4-FFF2-40B4-BE49-F238E27FC236}">
                  <a16:creationId xmlns:a16="http://schemas.microsoft.com/office/drawing/2014/main" id="{2E4F0B5C-5FA5-4340-9423-6803B4536868}"/>
                </a:ext>
              </a:extLst>
            </p:cNvPr>
            <p:cNvCxnSpPr>
              <a:cxnSpLocks/>
              <a:stCxn id="107" idx="6"/>
              <a:endCxn id="101" idx="2"/>
            </p:cNvCxnSpPr>
            <p:nvPr/>
          </p:nvCxnSpPr>
          <p:spPr>
            <a:xfrm flipV="1">
              <a:off x="14813676" y="5255355"/>
              <a:ext cx="1336352" cy="1420773"/>
            </a:xfrm>
            <a:prstGeom prst="line">
              <a:avLst/>
            </a:prstGeom>
            <a:grpFill/>
            <a:ln w="28575"/>
          </p:spPr>
          <p:style>
            <a:lnRef idx="1">
              <a:schemeClr val="accent5"/>
            </a:lnRef>
            <a:fillRef idx="0">
              <a:schemeClr val="accent5"/>
            </a:fillRef>
            <a:effectRef idx="0">
              <a:schemeClr val="accent5"/>
            </a:effectRef>
            <a:fontRef idx="minor">
              <a:schemeClr val="tx1"/>
            </a:fontRef>
          </p:style>
        </p:cxnSp>
        <p:cxnSp>
          <p:nvCxnSpPr>
            <p:cNvPr id="97" name="Straight Connector 96">
              <a:extLst>
                <a:ext uri="{FF2B5EF4-FFF2-40B4-BE49-F238E27FC236}">
                  <a16:creationId xmlns:a16="http://schemas.microsoft.com/office/drawing/2014/main" id="{F60403E9-81AB-41DE-90E6-02970CDD0B93}"/>
                </a:ext>
              </a:extLst>
            </p:cNvPr>
            <p:cNvCxnSpPr>
              <a:cxnSpLocks/>
              <a:stCxn id="107" idx="6"/>
              <a:endCxn id="102" idx="2"/>
            </p:cNvCxnSpPr>
            <p:nvPr/>
          </p:nvCxnSpPr>
          <p:spPr>
            <a:xfrm flipV="1">
              <a:off x="14813676" y="5823664"/>
              <a:ext cx="1336352" cy="852464"/>
            </a:xfrm>
            <a:prstGeom prst="line">
              <a:avLst/>
            </a:prstGeom>
            <a:grpFill/>
            <a:ln w="28575"/>
          </p:spPr>
          <p:style>
            <a:lnRef idx="1">
              <a:schemeClr val="accent5"/>
            </a:lnRef>
            <a:fillRef idx="0">
              <a:schemeClr val="accent5"/>
            </a:fillRef>
            <a:effectRef idx="0">
              <a:schemeClr val="accent5"/>
            </a:effectRef>
            <a:fontRef idx="minor">
              <a:schemeClr val="tx1"/>
            </a:fontRef>
          </p:style>
        </p:cxnSp>
        <p:grpSp>
          <p:nvGrpSpPr>
            <p:cNvPr id="98" name="Group 97">
              <a:extLst>
                <a:ext uri="{FF2B5EF4-FFF2-40B4-BE49-F238E27FC236}">
                  <a16:creationId xmlns:a16="http://schemas.microsoft.com/office/drawing/2014/main" id="{4C3F6725-9BBB-415C-A2E0-9D9ADD2FC7EC}"/>
                </a:ext>
              </a:extLst>
            </p:cNvPr>
            <p:cNvGrpSpPr/>
            <p:nvPr/>
          </p:nvGrpSpPr>
          <p:grpSpPr>
            <a:xfrm>
              <a:off x="13015222" y="4855772"/>
              <a:ext cx="230857" cy="1367475"/>
              <a:chOff x="7366670" y="4633237"/>
              <a:chExt cx="230857" cy="1367475"/>
            </a:xfrm>
            <a:grpFill/>
          </p:grpSpPr>
          <p:sp>
            <p:nvSpPr>
              <p:cNvPr id="108" name="Oval 107">
                <a:extLst>
                  <a:ext uri="{FF2B5EF4-FFF2-40B4-BE49-F238E27FC236}">
                    <a16:creationId xmlns:a16="http://schemas.microsoft.com/office/drawing/2014/main" id="{916910E5-4EB6-40DE-AE7E-EA717A085F9B}"/>
                  </a:ext>
                </a:extLst>
              </p:cNvPr>
              <p:cNvSpPr/>
              <p:nvPr/>
            </p:nvSpPr>
            <p:spPr>
              <a:xfrm>
                <a:off x="7366670" y="4633237"/>
                <a:ext cx="230857" cy="230857"/>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09" name="Oval 108">
                <a:extLst>
                  <a:ext uri="{FF2B5EF4-FFF2-40B4-BE49-F238E27FC236}">
                    <a16:creationId xmlns:a16="http://schemas.microsoft.com/office/drawing/2014/main" id="{7A0A4BE6-988D-4C76-A748-975B56A97633}"/>
                  </a:ext>
                </a:extLst>
              </p:cNvPr>
              <p:cNvSpPr/>
              <p:nvPr/>
            </p:nvSpPr>
            <p:spPr>
              <a:xfrm>
                <a:off x="7366670" y="5201546"/>
                <a:ext cx="230857" cy="230857"/>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10" name="Oval 109">
                <a:extLst>
                  <a:ext uri="{FF2B5EF4-FFF2-40B4-BE49-F238E27FC236}">
                    <a16:creationId xmlns:a16="http://schemas.microsoft.com/office/drawing/2014/main" id="{25345236-F81E-470F-8D5F-DCD955BDB81D}"/>
                  </a:ext>
                </a:extLst>
              </p:cNvPr>
              <p:cNvSpPr/>
              <p:nvPr/>
            </p:nvSpPr>
            <p:spPr>
              <a:xfrm>
                <a:off x="7366670" y="5769855"/>
                <a:ext cx="230857" cy="230857"/>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grpSp>
        <p:grpSp>
          <p:nvGrpSpPr>
            <p:cNvPr id="99" name="Group 98">
              <a:extLst>
                <a:ext uri="{FF2B5EF4-FFF2-40B4-BE49-F238E27FC236}">
                  <a16:creationId xmlns:a16="http://schemas.microsoft.com/office/drawing/2014/main" id="{A80F035E-07CA-4046-B96E-4605C46EC5A7}"/>
                </a:ext>
              </a:extLst>
            </p:cNvPr>
            <p:cNvGrpSpPr/>
            <p:nvPr/>
          </p:nvGrpSpPr>
          <p:grpSpPr>
            <a:xfrm>
              <a:off x="14582432" y="4287463"/>
              <a:ext cx="231244" cy="2504093"/>
              <a:chOff x="8914842" y="3834071"/>
              <a:chExt cx="231244" cy="2504093"/>
            </a:xfrm>
            <a:grpFill/>
          </p:grpSpPr>
          <p:sp>
            <p:nvSpPr>
              <p:cNvPr id="103" name="Oval 102">
                <a:extLst>
                  <a:ext uri="{FF2B5EF4-FFF2-40B4-BE49-F238E27FC236}">
                    <a16:creationId xmlns:a16="http://schemas.microsoft.com/office/drawing/2014/main" id="{01E1E9CC-9E0B-4A72-BAA3-00975AEBC1B2}"/>
                  </a:ext>
                </a:extLst>
              </p:cNvPr>
              <p:cNvSpPr/>
              <p:nvPr/>
            </p:nvSpPr>
            <p:spPr>
              <a:xfrm>
                <a:off x="8914842" y="3834071"/>
                <a:ext cx="230857" cy="230857"/>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04" name="Oval 103">
                <a:extLst>
                  <a:ext uri="{FF2B5EF4-FFF2-40B4-BE49-F238E27FC236}">
                    <a16:creationId xmlns:a16="http://schemas.microsoft.com/office/drawing/2014/main" id="{17113489-9915-42A0-A78C-587320F65BCE}"/>
                  </a:ext>
                </a:extLst>
              </p:cNvPr>
              <p:cNvSpPr/>
              <p:nvPr/>
            </p:nvSpPr>
            <p:spPr>
              <a:xfrm>
                <a:off x="8914842" y="4402380"/>
                <a:ext cx="230857" cy="230857"/>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05" name="Oval 104">
                <a:extLst>
                  <a:ext uri="{FF2B5EF4-FFF2-40B4-BE49-F238E27FC236}">
                    <a16:creationId xmlns:a16="http://schemas.microsoft.com/office/drawing/2014/main" id="{4043C7B0-E197-4034-87B1-5F0907AA01BC}"/>
                  </a:ext>
                </a:extLst>
              </p:cNvPr>
              <p:cNvSpPr/>
              <p:nvPr/>
            </p:nvSpPr>
            <p:spPr>
              <a:xfrm>
                <a:off x="8914842" y="4970689"/>
                <a:ext cx="230857" cy="230857"/>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06" name="Oval 105">
                <a:extLst>
                  <a:ext uri="{FF2B5EF4-FFF2-40B4-BE49-F238E27FC236}">
                    <a16:creationId xmlns:a16="http://schemas.microsoft.com/office/drawing/2014/main" id="{E7876423-B2DF-48C3-B9C8-AA5F196ACF44}"/>
                  </a:ext>
                </a:extLst>
              </p:cNvPr>
              <p:cNvSpPr/>
              <p:nvPr/>
            </p:nvSpPr>
            <p:spPr>
              <a:xfrm>
                <a:off x="8914842" y="5538998"/>
                <a:ext cx="230857" cy="230857"/>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07" name="Oval 106">
                <a:extLst>
                  <a:ext uri="{FF2B5EF4-FFF2-40B4-BE49-F238E27FC236}">
                    <a16:creationId xmlns:a16="http://schemas.microsoft.com/office/drawing/2014/main" id="{893A3ACF-70DB-467A-B23B-3E5F4751E827}"/>
                  </a:ext>
                </a:extLst>
              </p:cNvPr>
              <p:cNvSpPr/>
              <p:nvPr/>
            </p:nvSpPr>
            <p:spPr>
              <a:xfrm>
                <a:off x="8915229" y="6107307"/>
                <a:ext cx="230857" cy="230857"/>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grpSp>
        <p:grpSp>
          <p:nvGrpSpPr>
            <p:cNvPr id="100" name="Group 99">
              <a:extLst>
                <a:ext uri="{FF2B5EF4-FFF2-40B4-BE49-F238E27FC236}">
                  <a16:creationId xmlns:a16="http://schemas.microsoft.com/office/drawing/2014/main" id="{A4D27A2B-2FA8-4DA9-9C97-A716EAD82860}"/>
                </a:ext>
              </a:extLst>
            </p:cNvPr>
            <p:cNvGrpSpPr/>
            <p:nvPr/>
          </p:nvGrpSpPr>
          <p:grpSpPr>
            <a:xfrm>
              <a:off x="16150028" y="5139926"/>
              <a:ext cx="230857" cy="799166"/>
              <a:chOff x="10535022" y="4402089"/>
              <a:chExt cx="230857" cy="799166"/>
            </a:xfrm>
            <a:grpFill/>
          </p:grpSpPr>
          <p:sp>
            <p:nvSpPr>
              <p:cNvPr id="101" name="Oval 100">
                <a:extLst>
                  <a:ext uri="{FF2B5EF4-FFF2-40B4-BE49-F238E27FC236}">
                    <a16:creationId xmlns:a16="http://schemas.microsoft.com/office/drawing/2014/main" id="{B4839FDD-6BFD-4801-BCCF-9D9165A93F18}"/>
                  </a:ext>
                </a:extLst>
              </p:cNvPr>
              <p:cNvSpPr/>
              <p:nvPr/>
            </p:nvSpPr>
            <p:spPr>
              <a:xfrm>
                <a:off x="10535022" y="4402089"/>
                <a:ext cx="230857" cy="230857"/>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02" name="Oval 101">
                <a:extLst>
                  <a:ext uri="{FF2B5EF4-FFF2-40B4-BE49-F238E27FC236}">
                    <a16:creationId xmlns:a16="http://schemas.microsoft.com/office/drawing/2014/main" id="{B458DD9E-A17D-423B-A20A-95C7907158FC}"/>
                  </a:ext>
                </a:extLst>
              </p:cNvPr>
              <p:cNvSpPr/>
              <p:nvPr/>
            </p:nvSpPr>
            <p:spPr>
              <a:xfrm>
                <a:off x="10535022" y="4970398"/>
                <a:ext cx="230857" cy="230857"/>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grpSp>
      </p:grpSp>
      <p:grpSp>
        <p:nvGrpSpPr>
          <p:cNvPr id="154" name="Group 153">
            <a:extLst>
              <a:ext uri="{FF2B5EF4-FFF2-40B4-BE49-F238E27FC236}">
                <a16:creationId xmlns:a16="http://schemas.microsoft.com/office/drawing/2014/main" id="{753B28E2-9B9A-4BF5-AF2F-32FD9012BB29}"/>
              </a:ext>
            </a:extLst>
          </p:cNvPr>
          <p:cNvGrpSpPr/>
          <p:nvPr/>
        </p:nvGrpSpPr>
        <p:grpSpPr>
          <a:xfrm>
            <a:off x="10923962" y="10909988"/>
            <a:ext cx="1066344" cy="793373"/>
            <a:chOff x="10923962" y="10909988"/>
            <a:chExt cx="1066344" cy="793373"/>
          </a:xfrm>
        </p:grpSpPr>
        <p:cxnSp>
          <p:nvCxnSpPr>
            <p:cNvPr id="112" name="Straight Connector 111">
              <a:extLst>
                <a:ext uri="{FF2B5EF4-FFF2-40B4-BE49-F238E27FC236}">
                  <a16:creationId xmlns:a16="http://schemas.microsoft.com/office/drawing/2014/main" id="{075F9A9A-275A-4850-B119-2EB179A0EB44}"/>
                </a:ext>
              </a:extLst>
            </p:cNvPr>
            <p:cNvCxnSpPr>
              <a:cxnSpLocks/>
              <a:stCxn id="147" idx="6"/>
              <a:endCxn id="142" idx="2"/>
            </p:cNvCxnSpPr>
            <p:nvPr/>
          </p:nvCxnSpPr>
          <p:spPr>
            <a:xfrm flipV="1">
              <a:off x="10997104" y="10946559"/>
              <a:ext cx="423397" cy="18005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13" name="Straight Connector 112">
              <a:extLst>
                <a:ext uri="{FF2B5EF4-FFF2-40B4-BE49-F238E27FC236}">
                  <a16:creationId xmlns:a16="http://schemas.microsoft.com/office/drawing/2014/main" id="{D1EBF7AD-A3A8-480E-B429-A598F1B8EACF}"/>
                </a:ext>
              </a:extLst>
            </p:cNvPr>
            <p:cNvCxnSpPr>
              <a:cxnSpLocks/>
              <a:stCxn id="148" idx="6"/>
              <a:endCxn id="142" idx="2"/>
            </p:cNvCxnSpPr>
            <p:nvPr/>
          </p:nvCxnSpPr>
          <p:spPr>
            <a:xfrm flipV="1">
              <a:off x="10997104" y="10946559"/>
              <a:ext cx="423397" cy="360115"/>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14" name="Straight Connector 113">
              <a:extLst>
                <a:ext uri="{FF2B5EF4-FFF2-40B4-BE49-F238E27FC236}">
                  <a16:creationId xmlns:a16="http://schemas.microsoft.com/office/drawing/2014/main" id="{AEF7DEE0-4BAE-455D-9D96-CE73913EEEEA}"/>
                </a:ext>
              </a:extLst>
            </p:cNvPr>
            <p:cNvCxnSpPr>
              <a:cxnSpLocks/>
              <a:stCxn id="149" idx="6"/>
              <a:endCxn id="142" idx="2"/>
            </p:cNvCxnSpPr>
            <p:nvPr/>
          </p:nvCxnSpPr>
          <p:spPr>
            <a:xfrm flipV="1">
              <a:off x="10997104" y="10946559"/>
              <a:ext cx="423397" cy="540173"/>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15" name="Straight Connector 114">
              <a:extLst>
                <a:ext uri="{FF2B5EF4-FFF2-40B4-BE49-F238E27FC236}">
                  <a16:creationId xmlns:a16="http://schemas.microsoft.com/office/drawing/2014/main" id="{50C04273-83EC-449F-9F92-8BD8C697DCDB}"/>
                </a:ext>
              </a:extLst>
            </p:cNvPr>
            <p:cNvCxnSpPr>
              <a:cxnSpLocks/>
              <a:stCxn id="147" idx="6"/>
              <a:endCxn id="143" idx="2"/>
            </p:cNvCxnSpPr>
            <p:nvPr/>
          </p:nvCxnSpPr>
          <p:spPr>
            <a:xfrm>
              <a:off x="10997104" y="11126617"/>
              <a:ext cx="423397"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16" name="Straight Connector 115">
              <a:extLst>
                <a:ext uri="{FF2B5EF4-FFF2-40B4-BE49-F238E27FC236}">
                  <a16:creationId xmlns:a16="http://schemas.microsoft.com/office/drawing/2014/main" id="{5A7820F4-1B60-4680-86D3-E5917886B627}"/>
                </a:ext>
              </a:extLst>
            </p:cNvPr>
            <p:cNvCxnSpPr>
              <a:cxnSpLocks/>
              <a:stCxn id="147" idx="6"/>
              <a:endCxn id="144" idx="2"/>
            </p:cNvCxnSpPr>
            <p:nvPr/>
          </p:nvCxnSpPr>
          <p:spPr>
            <a:xfrm>
              <a:off x="10997104" y="11126617"/>
              <a:ext cx="423397" cy="18005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17" name="Straight Connector 116">
              <a:extLst>
                <a:ext uri="{FF2B5EF4-FFF2-40B4-BE49-F238E27FC236}">
                  <a16:creationId xmlns:a16="http://schemas.microsoft.com/office/drawing/2014/main" id="{1DA71722-CF20-4962-BC15-2ACCFF5282BA}"/>
                </a:ext>
              </a:extLst>
            </p:cNvPr>
            <p:cNvCxnSpPr>
              <a:cxnSpLocks/>
              <a:stCxn id="147" idx="6"/>
              <a:endCxn id="145" idx="2"/>
            </p:cNvCxnSpPr>
            <p:nvPr/>
          </p:nvCxnSpPr>
          <p:spPr>
            <a:xfrm>
              <a:off x="10997104" y="11126617"/>
              <a:ext cx="423397" cy="360115"/>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18" name="Straight Connector 117">
              <a:extLst>
                <a:ext uri="{FF2B5EF4-FFF2-40B4-BE49-F238E27FC236}">
                  <a16:creationId xmlns:a16="http://schemas.microsoft.com/office/drawing/2014/main" id="{2C104221-49ED-4378-A459-EB29F648D6A7}"/>
                </a:ext>
              </a:extLst>
            </p:cNvPr>
            <p:cNvCxnSpPr>
              <a:cxnSpLocks/>
              <a:stCxn id="148" idx="6"/>
              <a:endCxn id="143" idx="2"/>
            </p:cNvCxnSpPr>
            <p:nvPr/>
          </p:nvCxnSpPr>
          <p:spPr>
            <a:xfrm flipV="1">
              <a:off x="10997104" y="11126617"/>
              <a:ext cx="423397" cy="18005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19" name="Straight Connector 118">
              <a:extLst>
                <a:ext uri="{FF2B5EF4-FFF2-40B4-BE49-F238E27FC236}">
                  <a16:creationId xmlns:a16="http://schemas.microsoft.com/office/drawing/2014/main" id="{EC68DE58-38BD-4F74-B1C6-03C53C612D7E}"/>
                </a:ext>
              </a:extLst>
            </p:cNvPr>
            <p:cNvCxnSpPr>
              <a:cxnSpLocks/>
              <a:stCxn id="148" idx="6"/>
              <a:endCxn id="144" idx="2"/>
            </p:cNvCxnSpPr>
            <p:nvPr/>
          </p:nvCxnSpPr>
          <p:spPr>
            <a:xfrm>
              <a:off x="10997104" y="11306675"/>
              <a:ext cx="423397"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20" name="Straight Connector 119">
              <a:extLst>
                <a:ext uri="{FF2B5EF4-FFF2-40B4-BE49-F238E27FC236}">
                  <a16:creationId xmlns:a16="http://schemas.microsoft.com/office/drawing/2014/main" id="{1D9126FB-71B6-4D36-9255-56513BEF7FD4}"/>
                </a:ext>
              </a:extLst>
            </p:cNvPr>
            <p:cNvCxnSpPr>
              <a:cxnSpLocks/>
              <a:stCxn id="149" idx="6"/>
              <a:endCxn id="144" idx="2"/>
            </p:cNvCxnSpPr>
            <p:nvPr/>
          </p:nvCxnSpPr>
          <p:spPr>
            <a:xfrm flipV="1">
              <a:off x="10997104" y="11306675"/>
              <a:ext cx="423397" cy="18005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21" name="Straight Connector 120">
              <a:extLst>
                <a:ext uri="{FF2B5EF4-FFF2-40B4-BE49-F238E27FC236}">
                  <a16:creationId xmlns:a16="http://schemas.microsoft.com/office/drawing/2014/main" id="{53AADB71-387D-4F4B-A5B6-83CD37A253F4}"/>
                </a:ext>
              </a:extLst>
            </p:cNvPr>
            <p:cNvCxnSpPr>
              <a:cxnSpLocks/>
              <a:stCxn id="148" idx="6"/>
              <a:endCxn id="145" idx="2"/>
            </p:cNvCxnSpPr>
            <p:nvPr/>
          </p:nvCxnSpPr>
          <p:spPr>
            <a:xfrm>
              <a:off x="10997104" y="11306675"/>
              <a:ext cx="423397" cy="18005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22" name="Straight Connector 121">
              <a:extLst>
                <a:ext uri="{FF2B5EF4-FFF2-40B4-BE49-F238E27FC236}">
                  <a16:creationId xmlns:a16="http://schemas.microsoft.com/office/drawing/2014/main" id="{2FDD4F6A-EBB0-4118-ADCF-164D2BFCEC32}"/>
                </a:ext>
              </a:extLst>
            </p:cNvPr>
            <p:cNvCxnSpPr>
              <a:cxnSpLocks/>
              <a:stCxn id="148" idx="6"/>
              <a:endCxn id="146" idx="2"/>
            </p:cNvCxnSpPr>
            <p:nvPr/>
          </p:nvCxnSpPr>
          <p:spPr>
            <a:xfrm>
              <a:off x="10997104" y="11306675"/>
              <a:ext cx="423520" cy="360115"/>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23" name="Straight Connector 122">
              <a:extLst>
                <a:ext uri="{FF2B5EF4-FFF2-40B4-BE49-F238E27FC236}">
                  <a16:creationId xmlns:a16="http://schemas.microsoft.com/office/drawing/2014/main" id="{EA229359-8365-44EB-81D3-406EB75E5950}"/>
                </a:ext>
              </a:extLst>
            </p:cNvPr>
            <p:cNvCxnSpPr>
              <a:cxnSpLocks/>
              <a:stCxn id="149" idx="6"/>
              <a:endCxn id="143" idx="2"/>
            </p:cNvCxnSpPr>
            <p:nvPr/>
          </p:nvCxnSpPr>
          <p:spPr>
            <a:xfrm flipV="1">
              <a:off x="10997104" y="11126617"/>
              <a:ext cx="423397" cy="360115"/>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24" name="Straight Connector 123">
              <a:extLst>
                <a:ext uri="{FF2B5EF4-FFF2-40B4-BE49-F238E27FC236}">
                  <a16:creationId xmlns:a16="http://schemas.microsoft.com/office/drawing/2014/main" id="{AECF8BF8-CF76-4D23-991B-073E87F89708}"/>
                </a:ext>
              </a:extLst>
            </p:cNvPr>
            <p:cNvCxnSpPr>
              <a:cxnSpLocks/>
              <a:stCxn id="149" idx="6"/>
              <a:endCxn id="145" idx="2"/>
            </p:cNvCxnSpPr>
            <p:nvPr/>
          </p:nvCxnSpPr>
          <p:spPr>
            <a:xfrm>
              <a:off x="10997104" y="11486732"/>
              <a:ext cx="423397"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25" name="Straight Connector 124">
              <a:extLst>
                <a:ext uri="{FF2B5EF4-FFF2-40B4-BE49-F238E27FC236}">
                  <a16:creationId xmlns:a16="http://schemas.microsoft.com/office/drawing/2014/main" id="{CC535B71-5E19-4B45-9A2E-58501A14B0B6}"/>
                </a:ext>
              </a:extLst>
            </p:cNvPr>
            <p:cNvCxnSpPr>
              <a:cxnSpLocks/>
              <a:stCxn id="149" idx="6"/>
              <a:endCxn id="146" idx="2"/>
            </p:cNvCxnSpPr>
            <p:nvPr/>
          </p:nvCxnSpPr>
          <p:spPr>
            <a:xfrm>
              <a:off x="10997104" y="11486732"/>
              <a:ext cx="423520" cy="18005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26" name="Straight Connector 125">
              <a:extLst>
                <a:ext uri="{FF2B5EF4-FFF2-40B4-BE49-F238E27FC236}">
                  <a16:creationId xmlns:a16="http://schemas.microsoft.com/office/drawing/2014/main" id="{D0882CE2-5EDE-4ACF-B69B-B5DB9AC91220}"/>
                </a:ext>
              </a:extLst>
            </p:cNvPr>
            <p:cNvCxnSpPr>
              <a:cxnSpLocks/>
              <a:stCxn id="142" idx="6"/>
              <a:endCxn id="140" idx="2"/>
            </p:cNvCxnSpPr>
            <p:nvPr/>
          </p:nvCxnSpPr>
          <p:spPr>
            <a:xfrm>
              <a:off x="11493644" y="10946559"/>
              <a:ext cx="423519" cy="270086"/>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27" name="Straight Connector 126">
              <a:extLst>
                <a:ext uri="{FF2B5EF4-FFF2-40B4-BE49-F238E27FC236}">
                  <a16:creationId xmlns:a16="http://schemas.microsoft.com/office/drawing/2014/main" id="{FC63126B-C249-4120-B5D6-86F2F5CD6931}"/>
                </a:ext>
              </a:extLst>
            </p:cNvPr>
            <p:cNvCxnSpPr>
              <a:cxnSpLocks/>
              <a:stCxn id="142" idx="6"/>
              <a:endCxn id="141" idx="2"/>
            </p:cNvCxnSpPr>
            <p:nvPr/>
          </p:nvCxnSpPr>
          <p:spPr>
            <a:xfrm>
              <a:off x="11493644" y="10946559"/>
              <a:ext cx="423519" cy="45014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28" name="Straight Connector 127">
              <a:extLst>
                <a:ext uri="{FF2B5EF4-FFF2-40B4-BE49-F238E27FC236}">
                  <a16:creationId xmlns:a16="http://schemas.microsoft.com/office/drawing/2014/main" id="{964116A3-2064-4A77-9622-0A0BCFC2359F}"/>
                </a:ext>
              </a:extLst>
            </p:cNvPr>
            <p:cNvCxnSpPr>
              <a:cxnSpLocks/>
              <a:stCxn id="143" idx="6"/>
              <a:endCxn id="140" idx="2"/>
            </p:cNvCxnSpPr>
            <p:nvPr/>
          </p:nvCxnSpPr>
          <p:spPr>
            <a:xfrm>
              <a:off x="11493644" y="11126617"/>
              <a:ext cx="423519" cy="9002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29" name="Straight Connector 128">
              <a:extLst>
                <a:ext uri="{FF2B5EF4-FFF2-40B4-BE49-F238E27FC236}">
                  <a16:creationId xmlns:a16="http://schemas.microsoft.com/office/drawing/2014/main" id="{993929B3-E74A-4AB1-B6B5-7F4BEB8D97C8}"/>
                </a:ext>
              </a:extLst>
            </p:cNvPr>
            <p:cNvCxnSpPr>
              <a:cxnSpLocks/>
              <a:stCxn id="143" idx="6"/>
              <a:endCxn id="141" idx="2"/>
            </p:cNvCxnSpPr>
            <p:nvPr/>
          </p:nvCxnSpPr>
          <p:spPr>
            <a:xfrm>
              <a:off x="11493644" y="11126617"/>
              <a:ext cx="423519" cy="270086"/>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30" name="Straight Connector 129">
              <a:extLst>
                <a:ext uri="{FF2B5EF4-FFF2-40B4-BE49-F238E27FC236}">
                  <a16:creationId xmlns:a16="http://schemas.microsoft.com/office/drawing/2014/main" id="{933087F5-C41F-4FE5-B016-DC9B5607260B}"/>
                </a:ext>
              </a:extLst>
            </p:cNvPr>
            <p:cNvCxnSpPr>
              <a:cxnSpLocks/>
              <a:stCxn id="144" idx="6"/>
              <a:endCxn id="141" idx="2"/>
            </p:cNvCxnSpPr>
            <p:nvPr/>
          </p:nvCxnSpPr>
          <p:spPr>
            <a:xfrm>
              <a:off x="11493644" y="11306675"/>
              <a:ext cx="423519" cy="9002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31" name="Straight Connector 130">
              <a:extLst>
                <a:ext uri="{FF2B5EF4-FFF2-40B4-BE49-F238E27FC236}">
                  <a16:creationId xmlns:a16="http://schemas.microsoft.com/office/drawing/2014/main" id="{A10844FD-4BBB-4A1D-960A-F5697EB37362}"/>
                </a:ext>
              </a:extLst>
            </p:cNvPr>
            <p:cNvCxnSpPr>
              <a:cxnSpLocks/>
              <a:stCxn id="144" idx="6"/>
              <a:endCxn id="141" idx="2"/>
            </p:cNvCxnSpPr>
            <p:nvPr/>
          </p:nvCxnSpPr>
          <p:spPr>
            <a:xfrm>
              <a:off x="11493644" y="11306675"/>
              <a:ext cx="423519" cy="9002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32" name="Straight Connector 131">
              <a:extLst>
                <a:ext uri="{FF2B5EF4-FFF2-40B4-BE49-F238E27FC236}">
                  <a16:creationId xmlns:a16="http://schemas.microsoft.com/office/drawing/2014/main" id="{0C817268-EE9E-4001-82EF-A24DCDE31963}"/>
                </a:ext>
              </a:extLst>
            </p:cNvPr>
            <p:cNvCxnSpPr>
              <a:cxnSpLocks/>
              <a:stCxn id="145" idx="6"/>
              <a:endCxn id="141" idx="2"/>
            </p:cNvCxnSpPr>
            <p:nvPr/>
          </p:nvCxnSpPr>
          <p:spPr>
            <a:xfrm flipV="1">
              <a:off x="11493644" y="11396703"/>
              <a:ext cx="423519" cy="9002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33" name="Straight Connector 132">
              <a:extLst>
                <a:ext uri="{FF2B5EF4-FFF2-40B4-BE49-F238E27FC236}">
                  <a16:creationId xmlns:a16="http://schemas.microsoft.com/office/drawing/2014/main" id="{F6D7F899-3161-441C-B4B7-F66879400E54}"/>
                </a:ext>
              </a:extLst>
            </p:cNvPr>
            <p:cNvCxnSpPr>
              <a:cxnSpLocks/>
              <a:stCxn id="145" idx="6"/>
              <a:endCxn id="140" idx="2"/>
            </p:cNvCxnSpPr>
            <p:nvPr/>
          </p:nvCxnSpPr>
          <p:spPr>
            <a:xfrm flipV="1">
              <a:off x="11493644" y="11216646"/>
              <a:ext cx="423519" cy="270087"/>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34" name="Straight Connector 133">
              <a:extLst>
                <a:ext uri="{FF2B5EF4-FFF2-40B4-BE49-F238E27FC236}">
                  <a16:creationId xmlns:a16="http://schemas.microsoft.com/office/drawing/2014/main" id="{1FB12F3F-78E0-4402-8B38-2D1AD646FD15}"/>
                </a:ext>
              </a:extLst>
            </p:cNvPr>
            <p:cNvCxnSpPr>
              <a:cxnSpLocks/>
              <a:stCxn id="144" idx="6"/>
              <a:endCxn id="140" idx="2"/>
            </p:cNvCxnSpPr>
            <p:nvPr/>
          </p:nvCxnSpPr>
          <p:spPr>
            <a:xfrm flipV="1">
              <a:off x="11493644" y="11216646"/>
              <a:ext cx="423519" cy="9002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35" name="Straight Connector 134">
              <a:extLst>
                <a:ext uri="{FF2B5EF4-FFF2-40B4-BE49-F238E27FC236}">
                  <a16:creationId xmlns:a16="http://schemas.microsoft.com/office/drawing/2014/main" id="{174D8211-3EFB-4F8C-8A5D-AB30A52C6698}"/>
                </a:ext>
              </a:extLst>
            </p:cNvPr>
            <p:cNvCxnSpPr>
              <a:cxnSpLocks/>
              <a:stCxn id="146" idx="6"/>
              <a:endCxn id="140" idx="2"/>
            </p:cNvCxnSpPr>
            <p:nvPr/>
          </p:nvCxnSpPr>
          <p:spPr>
            <a:xfrm flipV="1">
              <a:off x="11493767" y="11216646"/>
              <a:ext cx="423397" cy="45014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36" name="Straight Connector 135">
              <a:extLst>
                <a:ext uri="{FF2B5EF4-FFF2-40B4-BE49-F238E27FC236}">
                  <a16:creationId xmlns:a16="http://schemas.microsoft.com/office/drawing/2014/main" id="{51ACB906-B6EC-416D-BFB5-591F2584FC14}"/>
                </a:ext>
              </a:extLst>
            </p:cNvPr>
            <p:cNvCxnSpPr>
              <a:cxnSpLocks/>
              <a:stCxn id="146" idx="6"/>
              <a:endCxn id="141" idx="2"/>
            </p:cNvCxnSpPr>
            <p:nvPr/>
          </p:nvCxnSpPr>
          <p:spPr>
            <a:xfrm flipV="1">
              <a:off x="11493767" y="11396703"/>
              <a:ext cx="423397" cy="270087"/>
            </a:xfrm>
            <a:prstGeom prst="line">
              <a:avLst/>
            </a:prstGeom>
            <a:ln w="28575"/>
          </p:spPr>
          <p:style>
            <a:lnRef idx="1">
              <a:schemeClr val="accent5"/>
            </a:lnRef>
            <a:fillRef idx="0">
              <a:schemeClr val="accent5"/>
            </a:fillRef>
            <a:effectRef idx="0">
              <a:schemeClr val="accent5"/>
            </a:effectRef>
            <a:fontRef idx="minor">
              <a:schemeClr val="tx1"/>
            </a:fontRef>
          </p:style>
        </p:cxnSp>
        <p:grpSp>
          <p:nvGrpSpPr>
            <p:cNvPr id="137" name="Group 136">
              <a:extLst>
                <a:ext uri="{FF2B5EF4-FFF2-40B4-BE49-F238E27FC236}">
                  <a16:creationId xmlns:a16="http://schemas.microsoft.com/office/drawing/2014/main" id="{28834638-A6EB-4072-B291-1EEC8EE81E28}"/>
                </a:ext>
              </a:extLst>
            </p:cNvPr>
            <p:cNvGrpSpPr/>
            <p:nvPr/>
          </p:nvGrpSpPr>
          <p:grpSpPr>
            <a:xfrm>
              <a:off x="10923962" y="11090046"/>
              <a:ext cx="73142" cy="433258"/>
              <a:chOff x="7366670" y="4633237"/>
              <a:chExt cx="230857" cy="1367475"/>
            </a:xfrm>
            <a:solidFill>
              <a:schemeClr val="accent6">
                <a:lumMod val="75000"/>
              </a:schemeClr>
            </a:solidFill>
          </p:grpSpPr>
          <p:sp>
            <p:nvSpPr>
              <p:cNvPr id="147" name="Oval 146">
                <a:extLst>
                  <a:ext uri="{FF2B5EF4-FFF2-40B4-BE49-F238E27FC236}">
                    <a16:creationId xmlns:a16="http://schemas.microsoft.com/office/drawing/2014/main" id="{A4C248F2-5149-4CB5-AE24-6115BA9D965B}"/>
                  </a:ext>
                </a:extLst>
              </p:cNvPr>
              <p:cNvSpPr/>
              <p:nvPr/>
            </p:nvSpPr>
            <p:spPr>
              <a:xfrm>
                <a:off x="7366670" y="4633237"/>
                <a:ext cx="230857" cy="230857"/>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48" name="Oval 147">
                <a:extLst>
                  <a:ext uri="{FF2B5EF4-FFF2-40B4-BE49-F238E27FC236}">
                    <a16:creationId xmlns:a16="http://schemas.microsoft.com/office/drawing/2014/main" id="{64F18F9C-27AB-4F54-9FDF-E750B580B5EE}"/>
                  </a:ext>
                </a:extLst>
              </p:cNvPr>
              <p:cNvSpPr/>
              <p:nvPr/>
            </p:nvSpPr>
            <p:spPr>
              <a:xfrm>
                <a:off x="7366670" y="5201546"/>
                <a:ext cx="230857" cy="230857"/>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49" name="Oval 148">
                <a:extLst>
                  <a:ext uri="{FF2B5EF4-FFF2-40B4-BE49-F238E27FC236}">
                    <a16:creationId xmlns:a16="http://schemas.microsoft.com/office/drawing/2014/main" id="{0411032F-AE1B-4016-BF2B-F35C7B1BAEA0}"/>
                  </a:ext>
                </a:extLst>
              </p:cNvPr>
              <p:cNvSpPr/>
              <p:nvPr/>
            </p:nvSpPr>
            <p:spPr>
              <a:xfrm>
                <a:off x="7366670" y="5769855"/>
                <a:ext cx="230857" cy="230857"/>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grpSp>
        <p:grpSp>
          <p:nvGrpSpPr>
            <p:cNvPr id="138" name="Group 137">
              <a:extLst>
                <a:ext uri="{FF2B5EF4-FFF2-40B4-BE49-F238E27FC236}">
                  <a16:creationId xmlns:a16="http://schemas.microsoft.com/office/drawing/2014/main" id="{5E153DD4-CFB3-4945-8796-19EBBA8C02F0}"/>
                </a:ext>
              </a:extLst>
            </p:cNvPr>
            <p:cNvGrpSpPr/>
            <p:nvPr/>
          </p:nvGrpSpPr>
          <p:grpSpPr>
            <a:xfrm>
              <a:off x="11420502" y="10909988"/>
              <a:ext cx="73265" cy="793373"/>
              <a:chOff x="8914842" y="3834071"/>
              <a:chExt cx="231244" cy="2504093"/>
            </a:xfrm>
            <a:solidFill>
              <a:schemeClr val="accent6">
                <a:lumMod val="75000"/>
              </a:schemeClr>
            </a:solidFill>
          </p:grpSpPr>
          <p:sp>
            <p:nvSpPr>
              <p:cNvPr id="142" name="Oval 141">
                <a:extLst>
                  <a:ext uri="{FF2B5EF4-FFF2-40B4-BE49-F238E27FC236}">
                    <a16:creationId xmlns:a16="http://schemas.microsoft.com/office/drawing/2014/main" id="{38A16456-0B7C-4FBA-BFC8-E93DB1C4B431}"/>
                  </a:ext>
                </a:extLst>
              </p:cNvPr>
              <p:cNvSpPr/>
              <p:nvPr/>
            </p:nvSpPr>
            <p:spPr>
              <a:xfrm>
                <a:off x="8914842" y="3834071"/>
                <a:ext cx="230857" cy="230857"/>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43" name="Oval 142">
                <a:extLst>
                  <a:ext uri="{FF2B5EF4-FFF2-40B4-BE49-F238E27FC236}">
                    <a16:creationId xmlns:a16="http://schemas.microsoft.com/office/drawing/2014/main" id="{3A482CE7-62ED-4B80-A789-F35039D87799}"/>
                  </a:ext>
                </a:extLst>
              </p:cNvPr>
              <p:cNvSpPr/>
              <p:nvPr/>
            </p:nvSpPr>
            <p:spPr>
              <a:xfrm>
                <a:off x="8914842" y="4402380"/>
                <a:ext cx="230857" cy="230857"/>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44" name="Oval 143">
                <a:extLst>
                  <a:ext uri="{FF2B5EF4-FFF2-40B4-BE49-F238E27FC236}">
                    <a16:creationId xmlns:a16="http://schemas.microsoft.com/office/drawing/2014/main" id="{DE2A4684-70F9-4FC2-BF0C-60DF34AD10A1}"/>
                  </a:ext>
                </a:extLst>
              </p:cNvPr>
              <p:cNvSpPr/>
              <p:nvPr/>
            </p:nvSpPr>
            <p:spPr>
              <a:xfrm>
                <a:off x="8914842" y="4970689"/>
                <a:ext cx="230857" cy="230857"/>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45" name="Oval 144">
                <a:extLst>
                  <a:ext uri="{FF2B5EF4-FFF2-40B4-BE49-F238E27FC236}">
                    <a16:creationId xmlns:a16="http://schemas.microsoft.com/office/drawing/2014/main" id="{0BFE1D86-C03A-460C-8E02-68A9F6BC8FB0}"/>
                  </a:ext>
                </a:extLst>
              </p:cNvPr>
              <p:cNvSpPr/>
              <p:nvPr/>
            </p:nvSpPr>
            <p:spPr>
              <a:xfrm>
                <a:off x="8914842" y="5538998"/>
                <a:ext cx="230857" cy="230857"/>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46" name="Oval 145">
                <a:extLst>
                  <a:ext uri="{FF2B5EF4-FFF2-40B4-BE49-F238E27FC236}">
                    <a16:creationId xmlns:a16="http://schemas.microsoft.com/office/drawing/2014/main" id="{904B8564-D9C0-47E3-A23F-3C4433AC0BCB}"/>
                  </a:ext>
                </a:extLst>
              </p:cNvPr>
              <p:cNvSpPr/>
              <p:nvPr/>
            </p:nvSpPr>
            <p:spPr>
              <a:xfrm>
                <a:off x="8915229" y="6107307"/>
                <a:ext cx="230857" cy="230857"/>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grpSp>
        <p:grpSp>
          <p:nvGrpSpPr>
            <p:cNvPr id="139" name="Group 138">
              <a:extLst>
                <a:ext uri="{FF2B5EF4-FFF2-40B4-BE49-F238E27FC236}">
                  <a16:creationId xmlns:a16="http://schemas.microsoft.com/office/drawing/2014/main" id="{2A0560EE-5AB0-48B2-8A6C-161EF2C1B85C}"/>
                </a:ext>
              </a:extLst>
            </p:cNvPr>
            <p:cNvGrpSpPr/>
            <p:nvPr/>
          </p:nvGrpSpPr>
          <p:grpSpPr>
            <a:xfrm>
              <a:off x="11917164" y="11180074"/>
              <a:ext cx="73142" cy="253200"/>
              <a:chOff x="10535022" y="4402089"/>
              <a:chExt cx="230857" cy="799166"/>
            </a:xfrm>
            <a:solidFill>
              <a:schemeClr val="accent6">
                <a:lumMod val="75000"/>
              </a:schemeClr>
            </a:solidFill>
          </p:grpSpPr>
          <p:sp>
            <p:nvSpPr>
              <p:cNvPr id="140" name="Oval 139">
                <a:extLst>
                  <a:ext uri="{FF2B5EF4-FFF2-40B4-BE49-F238E27FC236}">
                    <a16:creationId xmlns:a16="http://schemas.microsoft.com/office/drawing/2014/main" id="{364144DB-EB92-46ED-8F84-E928369638F9}"/>
                  </a:ext>
                </a:extLst>
              </p:cNvPr>
              <p:cNvSpPr/>
              <p:nvPr/>
            </p:nvSpPr>
            <p:spPr>
              <a:xfrm>
                <a:off x="10535022" y="4402089"/>
                <a:ext cx="230857" cy="230857"/>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41" name="Oval 140">
                <a:extLst>
                  <a:ext uri="{FF2B5EF4-FFF2-40B4-BE49-F238E27FC236}">
                    <a16:creationId xmlns:a16="http://schemas.microsoft.com/office/drawing/2014/main" id="{01644BA1-9FB6-4FA6-9672-8B8465F0B929}"/>
                  </a:ext>
                </a:extLst>
              </p:cNvPr>
              <p:cNvSpPr/>
              <p:nvPr/>
            </p:nvSpPr>
            <p:spPr>
              <a:xfrm>
                <a:off x="10535022" y="4970398"/>
                <a:ext cx="230857" cy="230857"/>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grpSp>
      </p:grpSp>
      <p:cxnSp>
        <p:nvCxnSpPr>
          <p:cNvPr id="150" name="Straight Arrow Connector 149">
            <a:extLst>
              <a:ext uri="{FF2B5EF4-FFF2-40B4-BE49-F238E27FC236}">
                <a16:creationId xmlns:a16="http://schemas.microsoft.com/office/drawing/2014/main" id="{9E07134F-03CE-46A6-8F44-03B7CDFC477F}"/>
              </a:ext>
            </a:extLst>
          </p:cNvPr>
          <p:cNvCxnSpPr>
            <a:cxnSpLocks/>
          </p:cNvCxnSpPr>
          <p:nvPr/>
        </p:nvCxnSpPr>
        <p:spPr>
          <a:xfrm>
            <a:off x="13127310" y="7430556"/>
            <a:ext cx="2276509"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51" name="Rectangle: Rounded Corners 150">
            <a:extLst>
              <a:ext uri="{FF2B5EF4-FFF2-40B4-BE49-F238E27FC236}">
                <a16:creationId xmlns:a16="http://schemas.microsoft.com/office/drawing/2014/main" id="{F0B2F96B-4E4C-4CD7-9DD0-B23694536D69}"/>
              </a:ext>
            </a:extLst>
          </p:cNvPr>
          <p:cNvSpPr/>
          <p:nvPr/>
        </p:nvSpPr>
        <p:spPr>
          <a:xfrm>
            <a:off x="13052813" y="7748740"/>
            <a:ext cx="2425501" cy="1194574"/>
          </a:xfrm>
          <a:prstGeom prst="roundRect">
            <a:avLst/>
          </a:prstGeom>
          <a:solidFill>
            <a:schemeClr val="accent4"/>
          </a:solid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b="1" dirty="0" err="1">
                <a:solidFill>
                  <a:schemeClr val="tx1"/>
                </a:solidFill>
                <a:latin typeface="Roboto" panose="02000000000000000000" pitchFamily="2" charset="0"/>
                <a:ea typeface="Roboto" panose="02000000000000000000" pitchFamily="2" charset="0"/>
              </a:rPr>
              <a:t>Einsatz</a:t>
            </a:r>
            <a:r>
              <a:rPr lang="en-GB" sz="2800" b="1" dirty="0">
                <a:solidFill>
                  <a:schemeClr val="tx1"/>
                </a:solidFill>
                <a:latin typeface="Roboto" panose="02000000000000000000" pitchFamily="2" charset="0"/>
                <a:ea typeface="Roboto" panose="02000000000000000000" pitchFamily="2" charset="0"/>
              </a:rPr>
              <a:t>-Bias</a:t>
            </a:r>
            <a:endParaRPr lang="en-DE" sz="2800" b="1" dirty="0">
              <a:solidFill>
                <a:schemeClr val="tx1"/>
              </a:solidFill>
              <a:latin typeface="Roboto" panose="02000000000000000000" pitchFamily="2" charset="0"/>
              <a:ea typeface="Roboto" panose="02000000000000000000" pitchFamily="2" charset="0"/>
            </a:endParaRPr>
          </a:p>
        </p:txBody>
      </p:sp>
      <p:pic>
        <p:nvPicPr>
          <p:cNvPr id="23" name="Graphic 22">
            <a:extLst>
              <a:ext uri="{FF2B5EF4-FFF2-40B4-BE49-F238E27FC236}">
                <a16:creationId xmlns:a16="http://schemas.microsoft.com/office/drawing/2014/main" id="{BA8492C8-FA4D-412C-84C8-1232BE4832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683267" y="5813489"/>
            <a:ext cx="1164591" cy="1502282"/>
          </a:xfrm>
          <a:prstGeom prst="rect">
            <a:avLst/>
          </a:prstGeom>
        </p:spPr>
      </p:pic>
      <p:cxnSp>
        <p:nvCxnSpPr>
          <p:cNvPr id="152" name="Straight Arrow Connector 151">
            <a:extLst>
              <a:ext uri="{FF2B5EF4-FFF2-40B4-BE49-F238E27FC236}">
                <a16:creationId xmlns:a16="http://schemas.microsoft.com/office/drawing/2014/main" id="{E81DD1EE-9E04-4582-8E84-6F3F4C125EB0}"/>
              </a:ext>
            </a:extLst>
          </p:cNvPr>
          <p:cNvCxnSpPr>
            <a:cxnSpLocks/>
          </p:cNvCxnSpPr>
          <p:nvPr/>
        </p:nvCxnSpPr>
        <p:spPr>
          <a:xfrm>
            <a:off x="10776304" y="9214646"/>
            <a:ext cx="0" cy="164745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55" name="Rectangle: Rounded Corners 154">
            <a:extLst>
              <a:ext uri="{FF2B5EF4-FFF2-40B4-BE49-F238E27FC236}">
                <a16:creationId xmlns:a16="http://schemas.microsoft.com/office/drawing/2014/main" id="{805AE750-03A5-49FA-BC8F-BCABC24F1E05}"/>
              </a:ext>
            </a:extLst>
          </p:cNvPr>
          <p:cNvSpPr/>
          <p:nvPr/>
        </p:nvSpPr>
        <p:spPr>
          <a:xfrm>
            <a:off x="11098892" y="9409068"/>
            <a:ext cx="2507216" cy="1194574"/>
          </a:xfrm>
          <a:prstGeom prst="roundRect">
            <a:avLst/>
          </a:prstGeom>
          <a:solidFill>
            <a:schemeClr val="accent4"/>
          </a:solid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b="1" dirty="0">
                <a:solidFill>
                  <a:schemeClr val="tx1"/>
                </a:solidFill>
                <a:latin typeface="Roboto" panose="02000000000000000000" pitchFamily="2" charset="0"/>
                <a:ea typeface="Roboto" panose="02000000000000000000" pitchFamily="2" charset="0"/>
              </a:rPr>
              <a:t>Aggregations-Bias</a:t>
            </a:r>
            <a:endParaRPr lang="en-DE" sz="2800" b="1" dirty="0">
              <a:solidFill>
                <a:schemeClr val="tx1"/>
              </a:solidFill>
              <a:latin typeface="Roboto" panose="02000000000000000000" pitchFamily="2" charset="0"/>
              <a:ea typeface="Roboto" panose="02000000000000000000" pitchFamily="2" charset="0"/>
            </a:endParaRPr>
          </a:p>
        </p:txBody>
      </p:sp>
      <p:sp>
        <p:nvSpPr>
          <p:cNvPr id="157" name="Text Placeholder 2">
            <a:extLst>
              <a:ext uri="{FF2B5EF4-FFF2-40B4-BE49-F238E27FC236}">
                <a16:creationId xmlns:a16="http://schemas.microsoft.com/office/drawing/2014/main" id="{DF769016-123E-4FF8-AC0B-4FD620C46F0F}"/>
              </a:ext>
            </a:extLst>
          </p:cNvPr>
          <p:cNvSpPr txBox="1">
            <a:spLocks/>
          </p:cNvSpPr>
          <p:nvPr/>
        </p:nvSpPr>
        <p:spPr>
          <a:xfrm>
            <a:off x="6491603" y="12160487"/>
            <a:ext cx="11399206" cy="1371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err="1"/>
              <a:t>Grafik</a:t>
            </a:r>
            <a:r>
              <a:rPr lang="en-GB" dirty="0"/>
              <a:t> </a:t>
            </a:r>
            <a:r>
              <a:rPr lang="en-GB" dirty="0" err="1"/>
              <a:t>basierend</a:t>
            </a:r>
            <a:r>
              <a:rPr lang="en-GB" dirty="0"/>
              <a:t> auf  </a:t>
            </a:r>
            <a:r>
              <a:rPr lang="en-GB" dirty="0">
                <a:hlinkClick r:id="rId11"/>
              </a:rPr>
              <a:t>Suresh, Harini; </a:t>
            </a:r>
            <a:r>
              <a:rPr lang="en-GB" dirty="0" err="1">
                <a:hlinkClick r:id="rId11"/>
              </a:rPr>
              <a:t>Guttag</a:t>
            </a:r>
            <a:r>
              <a:rPr lang="en-GB" dirty="0">
                <a:hlinkClick r:id="rId11"/>
              </a:rPr>
              <a:t>, John (2021): A Framework for Understanding Sources of Harm throughout the Machine Learning Life Cycle</a:t>
            </a:r>
            <a:r>
              <a:rPr lang="en-GB" dirty="0"/>
              <a:t>. </a:t>
            </a:r>
          </a:p>
        </p:txBody>
      </p:sp>
    </p:spTree>
    <p:extLst>
      <p:ext uri="{BB962C8B-B14F-4D97-AF65-F5344CB8AC3E}">
        <p14:creationId xmlns:p14="http://schemas.microsoft.com/office/powerpoint/2010/main" val="155051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1"/>
                                        </p:tgtEl>
                                        <p:attrNameLst>
                                          <p:attrName>style.visibility</p:attrName>
                                        </p:attrNameLst>
                                      </p:cBhvr>
                                      <p:to>
                                        <p:strVal val="visible"/>
                                      </p:to>
                                    </p:set>
                                    <p:animEffect transition="in" filter="fade">
                                      <p:cBhvr>
                                        <p:cTn id="22" dur="500"/>
                                        <p:tgtEl>
                                          <p:spTgt spid="15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29" grpId="0" animBg="1"/>
      <p:bldP spid="68" grpId="0" animBg="1"/>
      <p:bldP spid="71" grpId="0" animBg="1"/>
      <p:bldP spid="151" grpId="0" animBg="1"/>
      <p:bldP spid="15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4447" y="1752600"/>
            <a:ext cx="13422983" cy="685800"/>
          </a:xfrm>
        </p:spPr>
        <p:txBody>
          <a:bodyPr/>
          <a:lstStyle/>
          <a:p>
            <a:r>
              <a:rPr lang="de-DE" dirty="0"/>
              <a:t>Beispiel: Historischer Bias</a:t>
            </a:r>
          </a:p>
        </p:txBody>
      </p:sp>
      <p:sp>
        <p:nvSpPr>
          <p:cNvPr id="3" name="Textplatzhalter 2"/>
          <p:cNvSpPr>
            <a:spLocks noGrp="1"/>
          </p:cNvSpPr>
          <p:nvPr>
            <p:ph type="body" idx="14"/>
          </p:nvPr>
        </p:nvSpPr>
        <p:spPr>
          <a:xfrm>
            <a:off x="774997" y="9594304"/>
            <a:ext cx="11399206" cy="1371600"/>
          </a:xfrm>
        </p:spPr>
        <p:txBody>
          <a:bodyPr/>
          <a:lstStyle/>
          <a:p>
            <a:endParaRPr lang="de-DE" b="1" i="0" dirty="0">
              <a:solidFill>
                <a:srgbClr val="555555"/>
              </a:solidFill>
              <a:latin typeface="Arial" panose="020B0604020202020204" pitchFamily="34" charset="0"/>
            </a:endParaRPr>
          </a:p>
          <a:p>
            <a:endParaRPr lang="de-DE" dirty="0"/>
          </a:p>
          <a:p>
            <a:endParaRPr lang="de-DE" dirty="0"/>
          </a:p>
        </p:txBody>
      </p:sp>
      <p:sp>
        <p:nvSpPr>
          <p:cNvPr id="6" name="Inhaltsplatzhalter 5"/>
          <p:cNvSpPr>
            <a:spLocks noGrp="1"/>
          </p:cNvSpPr>
          <p:nvPr>
            <p:ph sz="quarter" idx="17"/>
          </p:nvPr>
        </p:nvSpPr>
        <p:spPr/>
        <p:txBody>
          <a:bodyPr/>
          <a:lstStyle/>
          <a:p>
            <a:endParaRPr lang="de-DE"/>
          </a:p>
        </p:txBody>
      </p:sp>
      <p:sp>
        <p:nvSpPr>
          <p:cNvPr id="7" name="Inhaltsplatzhalter 6"/>
          <p:cNvSpPr>
            <a:spLocks noGrp="1"/>
          </p:cNvSpPr>
          <p:nvPr>
            <p:ph sz="quarter" idx="18"/>
          </p:nvPr>
        </p:nvSpPr>
        <p:spPr/>
        <p:txBody>
          <a:bodyPr/>
          <a:lstStyle/>
          <a:p>
            <a:endParaRPr lang="de-DE" dirty="0"/>
          </a:p>
        </p:txBody>
      </p:sp>
      <p:pic>
        <p:nvPicPr>
          <p:cNvPr id="14" name="Graphic 13">
            <a:extLst>
              <a:ext uri="{FF2B5EF4-FFF2-40B4-BE49-F238E27FC236}">
                <a16:creationId xmlns:a16="http://schemas.microsoft.com/office/drawing/2014/main" id="{CE0F3895-049F-41A5-ADD0-7DA40C76E4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60485" y="4625752"/>
            <a:ext cx="4063159" cy="4042742"/>
          </a:xfrm>
          <a:prstGeom prst="rect">
            <a:avLst/>
          </a:prstGeom>
        </p:spPr>
      </p:pic>
      <p:grpSp>
        <p:nvGrpSpPr>
          <p:cNvPr id="8" name="Group 7">
            <a:extLst>
              <a:ext uri="{FF2B5EF4-FFF2-40B4-BE49-F238E27FC236}">
                <a16:creationId xmlns:a16="http://schemas.microsoft.com/office/drawing/2014/main" id="{57F5D388-1297-4B49-887C-38FBCC191A88}"/>
              </a:ext>
            </a:extLst>
          </p:cNvPr>
          <p:cNvGrpSpPr/>
          <p:nvPr/>
        </p:nvGrpSpPr>
        <p:grpSpPr>
          <a:xfrm>
            <a:off x="3681353" y="6075958"/>
            <a:ext cx="4621421" cy="1142329"/>
            <a:chOff x="10522397" y="6095149"/>
            <a:chExt cx="3469008" cy="1614200"/>
          </a:xfrm>
        </p:grpSpPr>
        <p:sp>
          <p:nvSpPr>
            <p:cNvPr id="17" name="Arc 16">
              <a:extLst>
                <a:ext uri="{FF2B5EF4-FFF2-40B4-BE49-F238E27FC236}">
                  <a16:creationId xmlns:a16="http://schemas.microsoft.com/office/drawing/2014/main" id="{9E4BED5A-2C08-4BB8-A7C8-27D692F1962C}"/>
                </a:ext>
              </a:extLst>
            </p:cNvPr>
            <p:cNvSpPr/>
            <p:nvPr/>
          </p:nvSpPr>
          <p:spPr>
            <a:xfrm rot="10800000">
              <a:off x="10522397" y="6095149"/>
              <a:ext cx="3469003" cy="1614198"/>
            </a:xfrm>
            <a:prstGeom prst="arc">
              <a:avLst/>
            </a:prstGeom>
            <a:ln w="7620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sp>
          <p:nvSpPr>
            <p:cNvPr id="18" name="Arc 17">
              <a:extLst>
                <a:ext uri="{FF2B5EF4-FFF2-40B4-BE49-F238E27FC236}">
                  <a16:creationId xmlns:a16="http://schemas.microsoft.com/office/drawing/2014/main" id="{5D11141D-110B-4F0E-A3BD-9D360AB054E8}"/>
                </a:ext>
              </a:extLst>
            </p:cNvPr>
            <p:cNvSpPr/>
            <p:nvPr/>
          </p:nvSpPr>
          <p:spPr>
            <a:xfrm rot="5400000">
              <a:off x="11449803" y="5167747"/>
              <a:ext cx="1614199" cy="3469005"/>
            </a:xfrm>
            <a:prstGeom prst="arc">
              <a:avLst/>
            </a:prstGeom>
            <a:ln w="76200">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grpSp>
      <p:pic>
        <p:nvPicPr>
          <p:cNvPr id="19" name="Graphic 18">
            <a:extLst>
              <a:ext uri="{FF2B5EF4-FFF2-40B4-BE49-F238E27FC236}">
                <a16:creationId xmlns:a16="http://schemas.microsoft.com/office/drawing/2014/main" id="{B5A0968F-CD29-4A6C-A9B4-CA24FA989B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99518" y="3041576"/>
            <a:ext cx="5486400" cy="7016552"/>
          </a:xfrm>
          <a:prstGeom prst="rect">
            <a:avLst/>
          </a:prstGeom>
        </p:spPr>
      </p:pic>
      <p:sp>
        <p:nvSpPr>
          <p:cNvPr id="20" name="Textplatzhalter 3">
            <a:extLst>
              <a:ext uri="{FF2B5EF4-FFF2-40B4-BE49-F238E27FC236}">
                <a16:creationId xmlns:a16="http://schemas.microsoft.com/office/drawing/2014/main" id="{D76A59E1-3FF3-4AAF-B3C8-6A2D58642345}"/>
              </a:ext>
            </a:extLst>
          </p:cNvPr>
          <p:cNvSpPr txBox="1">
            <a:spLocks/>
          </p:cNvSpPr>
          <p:nvPr/>
        </p:nvSpPr>
        <p:spPr>
          <a:xfrm>
            <a:off x="15448789" y="10366276"/>
            <a:ext cx="4587857" cy="84654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de-DE" sz="3600" i="0" dirty="0"/>
              <a:t>Datensatz zur Telefonklassifikation</a:t>
            </a:r>
            <a:endParaRPr lang="de-DE" i="0" dirty="0"/>
          </a:p>
        </p:txBody>
      </p:sp>
      <p:sp>
        <p:nvSpPr>
          <p:cNvPr id="21" name="Text Placeholder 2">
            <a:extLst>
              <a:ext uri="{FF2B5EF4-FFF2-40B4-BE49-F238E27FC236}">
                <a16:creationId xmlns:a16="http://schemas.microsoft.com/office/drawing/2014/main" id="{2F24A0C3-7CA7-461A-9704-86FD860EB09F}"/>
              </a:ext>
            </a:extLst>
          </p:cNvPr>
          <p:cNvSpPr txBox="1">
            <a:spLocks/>
          </p:cNvSpPr>
          <p:nvPr/>
        </p:nvSpPr>
        <p:spPr>
          <a:xfrm>
            <a:off x="792001" y="9906000"/>
            <a:ext cx="11399206" cy="137160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rgbClr val="00285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dirty="0">
                <a:hlinkClick r:id="rId7"/>
              </a:rPr>
              <a:t>Old Phone Vectors by </a:t>
            </a:r>
            <a:r>
              <a:rPr lang="en-GB" dirty="0" err="1">
                <a:hlinkClick r:id="rId7"/>
              </a:rPr>
              <a:t>Vecteezy</a:t>
            </a:r>
            <a:endParaRPr lang="en-GB" dirty="0"/>
          </a:p>
        </p:txBody>
      </p:sp>
    </p:spTree>
    <p:extLst>
      <p:ext uri="{BB962C8B-B14F-4D97-AF65-F5344CB8AC3E}">
        <p14:creationId xmlns:p14="http://schemas.microsoft.com/office/powerpoint/2010/main" val="20181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4447" y="1752600"/>
            <a:ext cx="13422983" cy="685800"/>
          </a:xfrm>
        </p:spPr>
        <p:txBody>
          <a:bodyPr/>
          <a:lstStyle/>
          <a:p>
            <a:r>
              <a:rPr lang="de-DE" dirty="0"/>
              <a:t>Beispiel: Repräsentations-Bias</a:t>
            </a:r>
          </a:p>
        </p:txBody>
      </p:sp>
      <p:sp>
        <p:nvSpPr>
          <p:cNvPr id="3" name="Textplatzhalter 2"/>
          <p:cNvSpPr>
            <a:spLocks noGrp="1"/>
          </p:cNvSpPr>
          <p:nvPr>
            <p:ph type="body" idx="14"/>
          </p:nvPr>
        </p:nvSpPr>
        <p:spPr>
          <a:xfrm>
            <a:off x="774997" y="9594304"/>
            <a:ext cx="11399206" cy="1371600"/>
          </a:xfrm>
        </p:spPr>
        <p:txBody>
          <a:bodyPr/>
          <a:lstStyle/>
          <a:p>
            <a:r>
              <a:rPr lang="de-DE" b="1" i="0" dirty="0">
                <a:solidFill>
                  <a:srgbClr val="555555"/>
                </a:solidFill>
                <a:effectLst/>
                <a:latin typeface="Arial" panose="020B0604020202020204" pitchFamily="34" charset="0"/>
                <a:hlinkClick r:id="rId3"/>
              </a:rPr>
              <a:t>A zonkey</a:t>
            </a:r>
            <a:r>
              <a:rPr lang="de-DE" b="0" i="0" dirty="0">
                <a:solidFill>
                  <a:srgbClr val="555555"/>
                </a:solidFill>
                <a:effectLst/>
                <a:latin typeface="Arial" panose="020B0604020202020204" pitchFamily="34" charset="0"/>
              </a:rPr>
              <a:t> </a:t>
            </a:r>
            <a:r>
              <a:rPr lang="de-DE" i="0" dirty="0" err="1">
                <a:solidFill>
                  <a:srgbClr val="555555"/>
                </a:solidFill>
                <a:effectLst/>
                <a:latin typeface="Arial" panose="020B0604020202020204" pitchFamily="34" charset="0"/>
              </a:rPr>
              <a:t>by</a:t>
            </a:r>
            <a:r>
              <a:rPr lang="de-DE" i="0" dirty="0">
                <a:solidFill>
                  <a:srgbClr val="555555"/>
                </a:solidFill>
                <a:effectLst/>
                <a:latin typeface="Arial" panose="020B0604020202020204" pitchFamily="34" charset="0"/>
              </a:rPr>
              <a:t> </a:t>
            </a:r>
            <a:r>
              <a:rPr lang="de-DE" b="1" i="0" dirty="0">
                <a:solidFill>
                  <a:srgbClr val="555555"/>
                </a:solidFill>
                <a:effectLst/>
                <a:latin typeface="Arial" panose="020B0604020202020204" pitchFamily="34" charset="0"/>
                <a:hlinkClick r:id="rId4"/>
              </a:rPr>
              <a:t>Ruth boraggina</a:t>
            </a:r>
            <a:r>
              <a:rPr lang="de-DE" b="0" i="0" dirty="0">
                <a:solidFill>
                  <a:srgbClr val="555555"/>
                </a:solidFill>
                <a:effectLst/>
                <a:latin typeface="Arial" panose="020B0604020202020204" pitchFamily="34" charset="0"/>
              </a:rPr>
              <a:t> </a:t>
            </a:r>
            <a:r>
              <a:rPr lang="de-DE" b="0" i="0" dirty="0" err="1">
                <a:solidFill>
                  <a:srgbClr val="555555"/>
                </a:solidFill>
                <a:effectLst/>
                <a:latin typeface="Arial" panose="020B0604020202020204" pitchFamily="34" charset="0"/>
              </a:rPr>
              <a:t>under</a:t>
            </a:r>
            <a:r>
              <a:rPr lang="de-DE" b="0" i="0" dirty="0">
                <a:solidFill>
                  <a:srgbClr val="555555"/>
                </a:solidFill>
                <a:effectLst/>
                <a:latin typeface="Arial" panose="020B0604020202020204" pitchFamily="34" charset="0"/>
              </a:rPr>
              <a:t> </a:t>
            </a:r>
            <a:r>
              <a:rPr lang="de-DE" b="1" i="0" dirty="0">
                <a:solidFill>
                  <a:srgbClr val="555555"/>
                </a:solidFill>
                <a:effectLst/>
                <a:latin typeface="Arial" panose="020B0604020202020204" pitchFamily="34" charset="0"/>
                <a:hlinkClick r:id="rId5"/>
              </a:rPr>
              <a:t>CC-BY-2.0</a:t>
            </a:r>
            <a:endParaRPr lang="de-DE" b="1" i="0" dirty="0">
              <a:solidFill>
                <a:srgbClr val="555555"/>
              </a:solidFill>
              <a:effectLst/>
              <a:latin typeface="Arial" panose="020B0604020202020204" pitchFamily="34" charset="0"/>
            </a:endParaRPr>
          </a:p>
          <a:p>
            <a:r>
              <a:rPr lang="de-DE" b="1" i="0" dirty="0">
                <a:solidFill>
                  <a:srgbClr val="555555"/>
                </a:solidFill>
                <a:latin typeface="Arial" panose="020B0604020202020204" pitchFamily="34" charset="0"/>
                <a:hlinkClick r:id="rId6"/>
              </a:rPr>
              <a:t>Zorse Eclyse, Safariland Stukenbrock</a:t>
            </a:r>
            <a:r>
              <a:rPr lang="de-DE" i="0" dirty="0">
                <a:solidFill>
                  <a:srgbClr val="555555"/>
                </a:solidFill>
                <a:latin typeface="Arial" panose="020B0604020202020204" pitchFamily="34" charset="0"/>
              </a:rPr>
              <a:t> </a:t>
            </a:r>
            <a:r>
              <a:rPr lang="de-DE" i="0" dirty="0" err="1">
                <a:solidFill>
                  <a:srgbClr val="555555"/>
                </a:solidFill>
                <a:latin typeface="Arial" panose="020B0604020202020204" pitchFamily="34" charset="0"/>
              </a:rPr>
              <a:t>by</a:t>
            </a:r>
            <a:r>
              <a:rPr lang="de-DE" i="0" dirty="0">
                <a:solidFill>
                  <a:srgbClr val="555555"/>
                </a:solidFill>
                <a:latin typeface="Arial" panose="020B0604020202020204" pitchFamily="34" charset="0"/>
              </a:rPr>
              <a:t> </a:t>
            </a:r>
            <a:r>
              <a:rPr lang="de-DE" b="1" i="0" dirty="0">
                <a:solidFill>
                  <a:srgbClr val="555555"/>
                </a:solidFill>
                <a:latin typeface="Arial" panose="020B0604020202020204" pitchFamily="34" charset="0"/>
                <a:hlinkClick r:id="rId7"/>
              </a:rPr>
              <a:t>Fährtenleser</a:t>
            </a:r>
            <a:r>
              <a:rPr lang="de-DE" i="0" dirty="0">
                <a:solidFill>
                  <a:srgbClr val="555555"/>
                </a:solidFill>
                <a:latin typeface="Arial" panose="020B0604020202020204" pitchFamily="34" charset="0"/>
              </a:rPr>
              <a:t> </a:t>
            </a:r>
            <a:r>
              <a:rPr lang="de-DE" i="0" dirty="0" err="1">
                <a:solidFill>
                  <a:srgbClr val="555555"/>
                </a:solidFill>
                <a:latin typeface="Arial" panose="020B0604020202020204" pitchFamily="34" charset="0"/>
              </a:rPr>
              <a:t>under</a:t>
            </a:r>
            <a:r>
              <a:rPr lang="de-DE" i="0" dirty="0">
                <a:solidFill>
                  <a:srgbClr val="555555"/>
                </a:solidFill>
                <a:latin typeface="Arial" panose="020B0604020202020204" pitchFamily="34" charset="0"/>
              </a:rPr>
              <a:t> </a:t>
            </a:r>
            <a:r>
              <a:rPr lang="de-DE" b="1" i="0" dirty="0">
                <a:solidFill>
                  <a:srgbClr val="555555"/>
                </a:solidFill>
                <a:latin typeface="Arial" panose="020B0604020202020204" pitchFamily="34" charset="0"/>
                <a:hlinkClick r:id="rId8"/>
              </a:rPr>
              <a:t>CC BY-SA 4.0</a:t>
            </a:r>
            <a:endParaRPr lang="de-DE" b="1" i="0" dirty="0">
              <a:solidFill>
                <a:srgbClr val="555555"/>
              </a:solidFill>
              <a:latin typeface="Arial" panose="020B0604020202020204" pitchFamily="34" charset="0"/>
            </a:endParaRPr>
          </a:p>
          <a:p>
            <a:r>
              <a:rPr lang="de-DE" b="1" i="0" dirty="0">
                <a:solidFill>
                  <a:srgbClr val="555555"/>
                </a:solidFill>
                <a:latin typeface="Arial" panose="020B0604020202020204" pitchFamily="34" charset="0"/>
                <a:hlinkClick r:id="rId9"/>
              </a:rPr>
              <a:t>Liger Jungle Island</a:t>
            </a:r>
            <a:r>
              <a:rPr lang="de-DE" i="0" dirty="0">
                <a:solidFill>
                  <a:srgbClr val="555555"/>
                </a:solidFill>
                <a:latin typeface="Arial" panose="020B0604020202020204" pitchFamily="34" charset="0"/>
              </a:rPr>
              <a:t> </a:t>
            </a:r>
            <a:r>
              <a:rPr lang="de-DE" i="0" dirty="0" err="1">
                <a:solidFill>
                  <a:srgbClr val="555555"/>
                </a:solidFill>
                <a:latin typeface="Arial" panose="020B0604020202020204" pitchFamily="34" charset="0"/>
              </a:rPr>
              <a:t>by</a:t>
            </a:r>
            <a:r>
              <a:rPr lang="de-DE" i="0" dirty="0">
                <a:solidFill>
                  <a:srgbClr val="555555"/>
                </a:solidFill>
                <a:latin typeface="Arial" panose="020B0604020202020204" pitchFamily="34" charset="0"/>
              </a:rPr>
              <a:t> </a:t>
            </a:r>
            <a:r>
              <a:rPr lang="de-DE" b="1" i="0" dirty="0">
                <a:solidFill>
                  <a:srgbClr val="555555"/>
                </a:solidFill>
                <a:latin typeface="Arial" panose="020B0604020202020204" pitchFamily="34" charset="0"/>
                <a:hlinkClick r:id="rId10"/>
              </a:rPr>
              <a:t>Maxitup16</a:t>
            </a:r>
            <a:r>
              <a:rPr lang="de-DE" b="1" i="0" dirty="0">
                <a:solidFill>
                  <a:srgbClr val="555555"/>
                </a:solidFill>
                <a:latin typeface="Arial" panose="020B0604020202020204" pitchFamily="34" charset="0"/>
              </a:rPr>
              <a:t> </a:t>
            </a:r>
            <a:r>
              <a:rPr lang="de-DE" i="0" dirty="0" err="1">
                <a:solidFill>
                  <a:srgbClr val="555555"/>
                </a:solidFill>
                <a:latin typeface="Arial" panose="020B0604020202020204" pitchFamily="34" charset="0"/>
              </a:rPr>
              <a:t>under</a:t>
            </a:r>
            <a:r>
              <a:rPr lang="de-DE" i="0" dirty="0">
                <a:solidFill>
                  <a:srgbClr val="555555"/>
                </a:solidFill>
                <a:latin typeface="Arial" panose="020B0604020202020204" pitchFamily="34" charset="0"/>
              </a:rPr>
              <a:t> </a:t>
            </a:r>
            <a:r>
              <a:rPr lang="de-DE" b="1" i="0" dirty="0">
                <a:solidFill>
                  <a:srgbClr val="555555"/>
                </a:solidFill>
                <a:latin typeface="Arial" panose="020B0604020202020204" pitchFamily="34" charset="0"/>
                <a:hlinkClick r:id="rId11"/>
              </a:rPr>
              <a:t>CC BY-SA 3.0</a:t>
            </a:r>
            <a:endParaRPr lang="de-DE" b="1" i="0" dirty="0">
              <a:solidFill>
                <a:srgbClr val="555555"/>
              </a:solidFill>
              <a:latin typeface="Arial" panose="020B0604020202020204" pitchFamily="34" charset="0"/>
            </a:endParaRPr>
          </a:p>
          <a:p>
            <a:r>
              <a:rPr lang="de-DE" b="1" i="0" dirty="0">
                <a:solidFill>
                  <a:srgbClr val="555555"/>
                </a:solidFill>
                <a:latin typeface="Arial" panose="020B0604020202020204" pitchFamily="34" charset="0"/>
                <a:hlinkClick r:id="rId12"/>
              </a:rPr>
              <a:t>Aliger</a:t>
            </a:r>
            <a:r>
              <a:rPr lang="de-DE" i="0" dirty="0">
                <a:solidFill>
                  <a:srgbClr val="555555"/>
                </a:solidFill>
                <a:latin typeface="Arial" panose="020B0604020202020204" pitchFamily="34" charset="0"/>
              </a:rPr>
              <a:t> </a:t>
            </a:r>
            <a:r>
              <a:rPr lang="de-DE" i="0" dirty="0" err="1">
                <a:solidFill>
                  <a:srgbClr val="555555"/>
                </a:solidFill>
                <a:latin typeface="Arial" panose="020B0604020202020204" pitchFamily="34" charset="0"/>
              </a:rPr>
              <a:t>by</a:t>
            </a:r>
            <a:r>
              <a:rPr lang="de-DE" i="0" dirty="0">
                <a:solidFill>
                  <a:srgbClr val="555555"/>
                </a:solidFill>
                <a:latin typeface="Arial" panose="020B0604020202020204" pitchFamily="34" charset="0"/>
              </a:rPr>
              <a:t> </a:t>
            </a:r>
            <a:r>
              <a:rPr lang="de-DE" b="1" i="0" dirty="0">
                <a:solidFill>
                  <a:srgbClr val="555555"/>
                </a:solidFill>
                <a:latin typeface="Arial" panose="020B0604020202020204" pitchFamily="34" charset="0"/>
                <a:hlinkClick r:id="rId13"/>
              </a:rPr>
              <a:t>The cloudless sky</a:t>
            </a:r>
            <a:r>
              <a:rPr lang="de-DE" i="0" dirty="0">
                <a:solidFill>
                  <a:srgbClr val="555555"/>
                </a:solidFill>
                <a:latin typeface="Arial" panose="020B0604020202020204" pitchFamily="34" charset="0"/>
              </a:rPr>
              <a:t> </a:t>
            </a:r>
            <a:r>
              <a:rPr lang="de-DE" i="0" dirty="0" err="1">
                <a:solidFill>
                  <a:srgbClr val="555555"/>
                </a:solidFill>
                <a:latin typeface="Arial" panose="020B0604020202020204" pitchFamily="34" charset="0"/>
              </a:rPr>
              <a:t>under</a:t>
            </a:r>
            <a:r>
              <a:rPr lang="de-DE" i="0" dirty="0">
                <a:solidFill>
                  <a:srgbClr val="555555"/>
                </a:solidFill>
                <a:latin typeface="Arial" panose="020B0604020202020204" pitchFamily="34" charset="0"/>
              </a:rPr>
              <a:t> </a:t>
            </a:r>
            <a:r>
              <a:rPr lang="de-DE" b="1" i="0" dirty="0">
                <a:solidFill>
                  <a:srgbClr val="555555"/>
                </a:solidFill>
                <a:latin typeface="Arial" panose="020B0604020202020204" pitchFamily="34" charset="0"/>
                <a:hlinkClick r:id="rId11"/>
              </a:rPr>
              <a:t>CC BY-SA 3.0</a:t>
            </a:r>
            <a:endParaRPr lang="de-DE" b="1" i="0" dirty="0">
              <a:solidFill>
                <a:srgbClr val="555555"/>
              </a:solidFill>
              <a:latin typeface="Arial" panose="020B0604020202020204" pitchFamily="34" charset="0"/>
            </a:endParaRPr>
          </a:p>
          <a:p>
            <a:endParaRPr lang="de-DE" b="1" i="0" dirty="0">
              <a:solidFill>
                <a:srgbClr val="555555"/>
              </a:solidFill>
              <a:latin typeface="Arial" panose="020B0604020202020204" pitchFamily="34" charset="0"/>
            </a:endParaRPr>
          </a:p>
          <a:p>
            <a:endParaRPr lang="de-DE" dirty="0"/>
          </a:p>
          <a:p>
            <a:endParaRPr lang="de-DE" dirty="0"/>
          </a:p>
        </p:txBody>
      </p:sp>
      <p:sp>
        <p:nvSpPr>
          <p:cNvPr id="6" name="Inhaltsplatzhalter 5"/>
          <p:cNvSpPr>
            <a:spLocks noGrp="1"/>
          </p:cNvSpPr>
          <p:nvPr>
            <p:ph sz="quarter" idx="17"/>
          </p:nvPr>
        </p:nvSpPr>
        <p:spPr/>
        <p:txBody>
          <a:bodyPr/>
          <a:lstStyle/>
          <a:p>
            <a:endParaRPr lang="de-DE"/>
          </a:p>
        </p:txBody>
      </p:sp>
      <p:sp>
        <p:nvSpPr>
          <p:cNvPr id="7" name="Inhaltsplatzhalter 6"/>
          <p:cNvSpPr>
            <a:spLocks noGrp="1"/>
          </p:cNvSpPr>
          <p:nvPr>
            <p:ph sz="quarter" idx="18"/>
          </p:nvPr>
        </p:nvSpPr>
        <p:spPr/>
        <p:txBody>
          <a:bodyPr/>
          <a:lstStyle/>
          <a:p>
            <a:endParaRPr lang="de-DE" dirty="0"/>
          </a:p>
        </p:txBody>
      </p:sp>
      <p:pic>
        <p:nvPicPr>
          <p:cNvPr id="5" name="Picture 8" descr="Ein Bild, das Großkatze, Große Katzen, Katzen, Katze enthält.&#10;&#10;Automatisch generierte Beschreibung">
            <a:extLst>
              <a:ext uri="{FF2B5EF4-FFF2-40B4-BE49-F238E27FC236}">
                <a16:creationId xmlns:a16="http://schemas.microsoft.com/office/drawing/2014/main" id="{50B92B45-7A9C-9705-70AD-BE409B021EBF}"/>
              </a:ext>
            </a:extLst>
          </p:cNvPr>
          <p:cNvPicPr/>
          <p:nvPr/>
        </p:nvPicPr>
        <p:blipFill rotWithShape="1">
          <a:blip r:embed="rId14"/>
          <a:srcRect b="19641"/>
          <a:stretch/>
        </p:blipFill>
        <p:spPr>
          <a:xfrm>
            <a:off x="792001" y="5210237"/>
            <a:ext cx="5234845" cy="3347037"/>
          </a:xfrm>
          <a:prstGeom prst="rect">
            <a:avLst/>
          </a:prstGeom>
        </p:spPr>
      </p:pic>
      <p:pic>
        <p:nvPicPr>
          <p:cNvPr id="9" name="Content Placeholder 4" descr="Ein Bild, das Säugetier, Großkatze, Große Katzen, draußen enthält.&#10;&#10;Automatisch generierte Beschreibung">
            <a:extLst>
              <a:ext uri="{FF2B5EF4-FFF2-40B4-BE49-F238E27FC236}">
                <a16:creationId xmlns:a16="http://schemas.microsoft.com/office/drawing/2014/main" id="{C9888174-A4E2-BEA7-F614-BF0F4C1CDBA8}"/>
              </a:ext>
            </a:extLst>
          </p:cNvPr>
          <p:cNvPicPr/>
          <p:nvPr/>
        </p:nvPicPr>
        <p:blipFill rotWithShape="1">
          <a:blip r:embed="rId15"/>
          <a:srcRect t="47" b="14516"/>
          <a:stretch/>
        </p:blipFill>
        <p:spPr>
          <a:xfrm>
            <a:off x="6561717" y="5239155"/>
            <a:ext cx="5231447" cy="3347037"/>
          </a:xfrm>
          <a:prstGeom prst="rect">
            <a:avLst/>
          </a:prstGeom>
        </p:spPr>
      </p:pic>
      <p:pic>
        <p:nvPicPr>
          <p:cNvPr id="10" name="Content Placeholder 4" descr="Ein Bild, das Säugetier, draußen, Zebra, stehend enthält.&#10;&#10;Automatisch generierte Beschreibung">
            <a:extLst>
              <a:ext uri="{FF2B5EF4-FFF2-40B4-BE49-F238E27FC236}">
                <a16:creationId xmlns:a16="http://schemas.microsoft.com/office/drawing/2014/main" id="{BC97F8F2-9987-EDFE-CEBB-F097959AAA0C}"/>
              </a:ext>
            </a:extLst>
          </p:cNvPr>
          <p:cNvPicPr/>
          <p:nvPr/>
        </p:nvPicPr>
        <p:blipFill rotWithShape="1">
          <a:blip r:embed="rId16"/>
          <a:srcRect b="8927"/>
          <a:stretch/>
        </p:blipFill>
        <p:spPr>
          <a:xfrm>
            <a:off x="12458642" y="5210235"/>
            <a:ext cx="5234845" cy="3347037"/>
          </a:xfrm>
          <a:prstGeom prst="rect">
            <a:avLst/>
          </a:prstGeom>
        </p:spPr>
      </p:pic>
      <p:pic>
        <p:nvPicPr>
          <p:cNvPr id="11" name="Picture 6" descr="Ein Bild, das Säugetier, draußen, Gelände, Zaun enthält.&#10;&#10;Automatisch generierte Beschreibung">
            <a:extLst>
              <a:ext uri="{FF2B5EF4-FFF2-40B4-BE49-F238E27FC236}">
                <a16:creationId xmlns:a16="http://schemas.microsoft.com/office/drawing/2014/main" id="{41F259FD-02B8-F1E0-BD51-0EB329D0615C}"/>
              </a:ext>
            </a:extLst>
          </p:cNvPr>
          <p:cNvPicPr/>
          <p:nvPr/>
        </p:nvPicPr>
        <p:blipFill rotWithShape="1">
          <a:blip r:embed="rId17"/>
          <a:srcRect b="17403"/>
          <a:stretch/>
        </p:blipFill>
        <p:spPr>
          <a:xfrm>
            <a:off x="18224960" y="5210235"/>
            <a:ext cx="5231447" cy="3347037"/>
          </a:xfrm>
          <a:prstGeom prst="rect">
            <a:avLst/>
          </a:prstGeom>
        </p:spPr>
      </p:pic>
      <p:pic>
        <p:nvPicPr>
          <p:cNvPr id="14" name="Graphic 13">
            <a:extLst>
              <a:ext uri="{FF2B5EF4-FFF2-40B4-BE49-F238E27FC236}">
                <a16:creationId xmlns:a16="http://schemas.microsoft.com/office/drawing/2014/main" id="{CE0F3895-049F-41A5-ADD0-7DA40C76E40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3929532" y="1119406"/>
            <a:ext cx="3049956" cy="3034630"/>
          </a:xfrm>
          <a:prstGeom prst="rect">
            <a:avLst/>
          </a:prstGeom>
        </p:spPr>
      </p:pic>
      <p:pic>
        <p:nvPicPr>
          <p:cNvPr id="15" name="Graphic 14">
            <a:extLst>
              <a:ext uri="{FF2B5EF4-FFF2-40B4-BE49-F238E27FC236}">
                <a16:creationId xmlns:a16="http://schemas.microsoft.com/office/drawing/2014/main" id="{C2E9F434-6D95-4CBF-8FF6-0E49B3D7D16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8967901" y="1507201"/>
            <a:ext cx="4661006" cy="2259040"/>
          </a:xfrm>
          <a:prstGeom prst="rect">
            <a:avLst/>
          </a:prstGeom>
        </p:spPr>
      </p:pic>
      <p:cxnSp>
        <p:nvCxnSpPr>
          <p:cNvPr id="16" name="Straight Arrow Connector 15">
            <a:extLst>
              <a:ext uri="{FF2B5EF4-FFF2-40B4-BE49-F238E27FC236}">
                <a16:creationId xmlns:a16="http://schemas.microsoft.com/office/drawing/2014/main" id="{E8B9405A-8B61-4484-B146-229C3581381C}"/>
              </a:ext>
            </a:extLst>
          </p:cNvPr>
          <p:cNvCxnSpPr>
            <a:cxnSpLocks/>
          </p:cNvCxnSpPr>
          <p:nvPr/>
        </p:nvCxnSpPr>
        <p:spPr>
          <a:xfrm flipV="1">
            <a:off x="17447790" y="2672646"/>
            <a:ext cx="1274595" cy="1"/>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47653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70526" y="5705872"/>
            <a:ext cx="12241360" cy="1872208"/>
          </a:xfrm>
        </p:spPr>
        <p:txBody>
          <a:bodyPr/>
          <a:lstStyle/>
          <a:p>
            <a:pPr algn="ctr"/>
            <a:r>
              <a:rPr lang="de-DE" sz="7200" dirty="0"/>
              <a:t>Finale Diskussion und Erfahrungsaustausch</a:t>
            </a:r>
          </a:p>
        </p:txBody>
      </p:sp>
      <p:sp>
        <p:nvSpPr>
          <p:cNvPr id="6" name="Inhaltsplatzhalter 5"/>
          <p:cNvSpPr>
            <a:spLocks noGrp="1"/>
          </p:cNvSpPr>
          <p:nvPr>
            <p:ph sz="quarter" idx="17"/>
          </p:nvPr>
        </p:nvSpPr>
        <p:spPr/>
        <p:txBody>
          <a:bodyPr/>
          <a:lstStyle/>
          <a:p>
            <a:endParaRPr lang="de-DE"/>
          </a:p>
        </p:txBody>
      </p:sp>
      <p:sp>
        <p:nvSpPr>
          <p:cNvPr id="7" name="Inhaltsplatzhalter 6"/>
          <p:cNvSpPr>
            <a:spLocks noGrp="1"/>
          </p:cNvSpPr>
          <p:nvPr>
            <p:ph sz="quarter" idx="18"/>
          </p:nvPr>
        </p:nvSpPr>
        <p:spPr/>
        <p:txBody>
          <a:bodyPr/>
          <a:lstStyle/>
          <a:p>
            <a:endParaRPr lang="de-DE" dirty="0"/>
          </a:p>
        </p:txBody>
      </p:sp>
    </p:spTree>
    <p:extLst>
      <p:ext uri="{BB962C8B-B14F-4D97-AF65-F5344CB8AC3E}">
        <p14:creationId xmlns:p14="http://schemas.microsoft.com/office/powerpoint/2010/main" val="3178917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186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78638" y="5345832"/>
            <a:ext cx="11406759" cy="1872208"/>
          </a:xfrm>
        </p:spPr>
        <p:txBody>
          <a:bodyPr/>
          <a:lstStyle/>
          <a:p>
            <a:pPr algn="ctr"/>
            <a:r>
              <a:rPr lang="de-DE" sz="7200" dirty="0"/>
              <a:t>Wer möchte mir etwas  beibringen?</a:t>
            </a:r>
          </a:p>
        </p:txBody>
      </p:sp>
      <p:sp>
        <p:nvSpPr>
          <p:cNvPr id="6" name="Inhaltsplatzhalter 5"/>
          <p:cNvSpPr>
            <a:spLocks noGrp="1"/>
          </p:cNvSpPr>
          <p:nvPr>
            <p:ph sz="quarter" idx="17"/>
          </p:nvPr>
        </p:nvSpPr>
        <p:spPr/>
        <p:txBody>
          <a:bodyPr/>
          <a:lstStyle/>
          <a:p>
            <a:endParaRPr lang="de-DE"/>
          </a:p>
        </p:txBody>
      </p:sp>
      <p:sp>
        <p:nvSpPr>
          <p:cNvPr id="7" name="Inhaltsplatzhalter 6"/>
          <p:cNvSpPr>
            <a:spLocks noGrp="1"/>
          </p:cNvSpPr>
          <p:nvPr>
            <p:ph sz="quarter" idx="18"/>
          </p:nvPr>
        </p:nvSpPr>
        <p:spPr/>
        <p:txBody>
          <a:bodyPr/>
          <a:lstStyle/>
          <a:p>
            <a:endParaRPr lang="de-DE" dirty="0"/>
          </a:p>
        </p:txBody>
      </p:sp>
      <p:sp>
        <p:nvSpPr>
          <p:cNvPr id="8" name="Textplatzhalter 7">
            <a:extLst>
              <a:ext uri="{FF2B5EF4-FFF2-40B4-BE49-F238E27FC236}">
                <a16:creationId xmlns:a16="http://schemas.microsoft.com/office/drawing/2014/main" id="{17CB5F6C-67BF-5098-C288-7DB2BC69DA32}"/>
              </a:ext>
            </a:extLst>
          </p:cNvPr>
          <p:cNvSpPr>
            <a:spLocks noGrp="1"/>
          </p:cNvSpPr>
          <p:nvPr>
            <p:ph type="body" idx="14"/>
          </p:nvPr>
        </p:nvSpPr>
        <p:spPr/>
        <p:txBody>
          <a:bodyPr/>
          <a:lstStyle/>
          <a:p>
            <a:endParaRPr lang="de-DE"/>
          </a:p>
        </p:txBody>
      </p:sp>
    </p:spTree>
    <p:extLst>
      <p:ext uri="{BB962C8B-B14F-4D97-AF65-F5344CB8AC3E}">
        <p14:creationId xmlns:p14="http://schemas.microsoft.com/office/powerpoint/2010/main" val="2323092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2001" y="1529408"/>
            <a:ext cx="11406759" cy="1872208"/>
          </a:xfrm>
        </p:spPr>
        <p:txBody>
          <a:bodyPr/>
          <a:lstStyle/>
          <a:p>
            <a:pPr algn="ctr"/>
            <a:r>
              <a:rPr lang="de-DE" sz="7200" dirty="0"/>
              <a:t>Algorithmus: Butterbrot</a:t>
            </a:r>
          </a:p>
        </p:txBody>
      </p:sp>
      <p:sp>
        <p:nvSpPr>
          <p:cNvPr id="6" name="Inhaltsplatzhalter 5"/>
          <p:cNvSpPr>
            <a:spLocks noGrp="1"/>
          </p:cNvSpPr>
          <p:nvPr>
            <p:ph sz="quarter" idx="17"/>
          </p:nvPr>
        </p:nvSpPr>
        <p:spPr/>
        <p:txBody>
          <a:bodyPr/>
          <a:lstStyle/>
          <a:p>
            <a:endParaRPr lang="de-DE"/>
          </a:p>
        </p:txBody>
      </p:sp>
      <p:sp>
        <p:nvSpPr>
          <p:cNvPr id="7" name="Inhaltsplatzhalter 6"/>
          <p:cNvSpPr>
            <a:spLocks noGrp="1"/>
          </p:cNvSpPr>
          <p:nvPr>
            <p:ph sz="quarter" idx="18"/>
          </p:nvPr>
        </p:nvSpPr>
        <p:spPr/>
        <p:txBody>
          <a:bodyPr/>
          <a:lstStyle/>
          <a:p>
            <a:endParaRPr lang="de-DE" dirty="0"/>
          </a:p>
        </p:txBody>
      </p:sp>
      <p:sp>
        <p:nvSpPr>
          <p:cNvPr id="8" name="Textplatzhalter 7">
            <a:extLst>
              <a:ext uri="{FF2B5EF4-FFF2-40B4-BE49-F238E27FC236}">
                <a16:creationId xmlns:a16="http://schemas.microsoft.com/office/drawing/2014/main" id="{17CB5F6C-67BF-5098-C288-7DB2BC69DA32}"/>
              </a:ext>
            </a:extLst>
          </p:cNvPr>
          <p:cNvSpPr>
            <a:spLocks noGrp="1"/>
          </p:cNvSpPr>
          <p:nvPr>
            <p:ph type="body" idx="14"/>
          </p:nvPr>
        </p:nvSpPr>
        <p:spPr/>
        <p:txBody>
          <a:bodyPr/>
          <a:lstStyle/>
          <a:p>
            <a:endParaRPr lang="de-DE"/>
          </a:p>
        </p:txBody>
      </p:sp>
      <p:pic>
        <p:nvPicPr>
          <p:cNvPr id="9" name="Grafik 8"/>
          <p:cNvPicPr>
            <a:picLocks noChangeAspect="1"/>
          </p:cNvPicPr>
          <p:nvPr/>
        </p:nvPicPr>
        <p:blipFill>
          <a:blip r:embed="rId3"/>
          <a:stretch>
            <a:fillRect/>
          </a:stretch>
        </p:blipFill>
        <p:spPr>
          <a:xfrm>
            <a:off x="7654702" y="3929807"/>
            <a:ext cx="8598996" cy="9777224"/>
          </a:xfrm>
          <a:prstGeom prst="rect">
            <a:avLst/>
          </a:prstGeom>
        </p:spPr>
      </p:pic>
    </p:spTree>
    <p:extLst>
      <p:ext uri="{BB962C8B-B14F-4D97-AF65-F5344CB8AC3E}">
        <p14:creationId xmlns:p14="http://schemas.microsoft.com/office/powerpoint/2010/main" val="1659465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34222" y="5345832"/>
            <a:ext cx="17065896" cy="1872208"/>
          </a:xfrm>
        </p:spPr>
        <p:txBody>
          <a:bodyPr/>
          <a:lstStyle/>
          <a:p>
            <a:pPr algn="ctr"/>
            <a:r>
              <a:rPr lang="de-DE" sz="7200" dirty="0"/>
              <a:t>Wie kann man einem Computer etwas beibringen?</a:t>
            </a:r>
          </a:p>
        </p:txBody>
      </p:sp>
      <p:sp>
        <p:nvSpPr>
          <p:cNvPr id="6" name="Inhaltsplatzhalter 5"/>
          <p:cNvSpPr>
            <a:spLocks noGrp="1"/>
          </p:cNvSpPr>
          <p:nvPr>
            <p:ph sz="quarter" idx="17"/>
          </p:nvPr>
        </p:nvSpPr>
        <p:spPr/>
        <p:txBody>
          <a:bodyPr/>
          <a:lstStyle/>
          <a:p>
            <a:endParaRPr lang="de-DE"/>
          </a:p>
        </p:txBody>
      </p:sp>
      <p:sp>
        <p:nvSpPr>
          <p:cNvPr id="7" name="Inhaltsplatzhalter 6"/>
          <p:cNvSpPr>
            <a:spLocks noGrp="1"/>
          </p:cNvSpPr>
          <p:nvPr>
            <p:ph sz="quarter" idx="18"/>
          </p:nvPr>
        </p:nvSpPr>
        <p:spPr/>
        <p:txBody>
          <a:bodyPr/>
          <a:lstStyle/>
          <a:p>
            <a:endParaRPr lang="de-DE" dirty="0"/>
          </a:p>
        </p:txBody>
      </p:sp>
      <p:sp>
        <p:nvSpPr>
          <p:cNvPr id="8" name="Textplatzhalter 7">
            <a:extLst>
              <a:ext uri="{FF2B5EF4-FFF2-40B4-BE49-F238E27FC236}">
                <a16:creationId xmlns:a16="http://schemas.microsoft.com/office/drawing/2014/main" id="{17CB5F6C-67BF-5098-C288-7DB2BC69DA32}"/>
              </a:ext>
            </a:extLst>
          </p:cNvPr>
          <p:cNvSpPr>
            <a:spLocks noGrp="1"/>
          </p:cNvSpPr>
          <p:nvPr>
            <p:ph type="body" idx="14"/>
          </p:nvPr>
        </p:nvSpPr>
        <p:spPr/>
        <p:txBody>
          <a:bodyPr/>
          <a:lstStyle/>
          <a:p>
            <a:endParaRPr lang="de-DE"/>
          </a:p>
        </p:txBody>
      </p:sp>
    </p:spTree>
    <p:extLst>
      <p:ext uri="{BB962C8B-B14F-4D97-AF65-F5344CB8AC3E}">
        <p14:creationId xmlns:p14="http://schemas.microsoft.com/office/powerpoint/2010/main" val="1933286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90206" y="2105472"/>
            <a:ext cx="17065896" cy="1872208"/>
          </a:xfrm>
        </p:spPr>
        <p:txBody>
          <a:bodyPr/>
          <a:lstStyle/>
          <a:p>
            <a:pPr algn="ctr"/>
            <a:r>
              <a:rPr lang="de-DE" sz="7200" dirty="0"/>
              <a:t>Wie kann man einem Computer etwas beibringen?</a:t>
            </a:r>
          </a:p>
        </p:txBody>
      </p:sp>
      <p:sp>
        <p:nvSpPr>
          <p:cNvPr id="6" name="Inhaltsplatzhalter 5"/>
          <p:cNvSpPr>
            <a:spLocks noGrp="1"/>
          </p:cNvSpPr>
          <p:nvPr>
            <p:ph sz="quarter" idx="17"/>
          </p:nvPr>
        </p:nvSpPr>
        <p:spPr/>
        <p:txBody>
          <a:bodyPr/>
          <a:lstStyle/>
          <a:p>
            <a:endParaRPr lang="de-DE"/>
          </a:p>
        </p:txBody>
      </p:sp>
      <p:sp>
        <p:nvSpPr>
          <p:cNvPr id="7" name="Inhaltsplatzhalter 6"/>
          <p:cNvSpPr>
            <a:spLocks noGrp="1"/>
          </p:cNvSpPr>
          <p:nvPr>
            <p:ph sz="quarter" idx="18"/>
          </p:nvPr>
        </p:nvSpPr>
        <p:spPr/>
        <p:txBody>
          <a:bodyPr/>
          <a:lstStyle/>
          <a:p>
            <a:endParaRPr lang="de-DE" dirty="0"/>
          </a:p>
        </p:txBody>
      </p:sp>
      <p:sp>
        <p:nvSpPr>
          <p:cNvPr id="9" name="Textplatzhalter 3"/>
          <p:cNvSpPr>
            <a:spLocks noGrp="1"/>
          </p:cNvSpPr>
          <p:nvPr>
            <p:ph type="body" sz="quarter" idx="15"/>
          </p:nvPr>
        </p:nvSpPr>
        <p:spPr>
          <a:xfrm>
            <a:off x="2038078" y="5486168"/>
            <a:ext cx="7937786" cy="5181600"/>
          </a:xfrm>
        </p:spPr>
        <p:txBody>
          <a:bodyPr/>
          <a:lstStyle/>
          <a:p>
            <a:pPr marL="0" indent="0">
              <a:buNone/>
            </a:pPr>
            <a:r>
              <a:rPr lang="en-US" sz="5400" dirty="0" err="1"/>
              <a:t>Programmieren</a:t>
            </a:r>
            <a:endParaRPr lang="en-US" sz="5400" dirty="0"/>
          </a:p>
        </p:txBody>
      </p:sp>
      <p:sp>
        <p:nvSpPr>
          <p:cNvPr id="10" name="Textplatzhalter 3"/>
          <p:cNvSpPr>
            <a:spLocks noGrp="1"/>
          </p:cNvSpPr>
          <p:nvPr>
            <p:ph type="body" sz="quarter" idx="15"/>
          </p:nvPr>
        </p:nvSpPr>
        <p:spPr>
          <a:xfrm>
            <a:off x="12767270" y="5486168"/>
            <a:ext cx="7937786" cy="5181600"/>
          </a:xfrm>
        </p:spPr>
        <p:txBody>
          <a:bodyPr/>
          <a:lstStyle/>
          <a:p>
            <a:pPr marL="0" indent="0">
              <a:buNone/>
            </a:pPr>
            <a:r>
              <a:rPr lang="en-US" sz="5400" dirty="0" err="1"/>
              <a:t>Künstliche</a:t>
            </a:r>
            <a:r>
              <a:rPr lang="en-US" sz="5400" dirty="0"/>
              <a:t> </a:t>
            </a:r>
            <a:r>
              <a:rPr lang="en-US" sz="5400" dirty="0" err="1"/>
              <a:t>Intelligenz</a:t>
            </a:r>
            <a:endParaRPr lang="en-US" sz="5400" dirty="0"/>
          </a:p>
          <a:p>
            <a:pPr marL="0" indent="0">
              <a:buNone/>
            </a:pPr>
            <a:r>
              <a:rPr lang="en-US" sz="5400" dirty="0"/>
              <a:t>(</a:t>
            </a:r>
            <a:r>
              <a:rPr lang="en-US" sz="5400" dirty="0" err="1"/>
              <a:t>lernt</a:t>
            </a:r>
            <a:r>
              <a:rPr lang="en-US" sz="5400" dirty="0"/>
              <a:t> </a:t>
            </a:r>
            <a:r>
              <a:rPr lang="en-US" sz="5400" dirty="0" err="1"/>
              <a:t>selbst</a:t>
            </a:r>
            <a:r>
              <a:rPr lang="en-US" sz="5400" dirty="0"/>
              <a:t>)</a:t>
            </a:r>
          </a:p>
        </p:txBody>
      </p:sp>
      <p:pic>
        <p:nvPicPr>
          <p:cNvPr id="11" name="Grafik 10"/>
          <p:cNvPicPr>
            <a:picLocks noChangeAspect="1"/>
          </p:cNvPicPr>
          <p:nvPr/>
        </p:nvPicPr>
        <p:blipFill>
          <a:blip r:embed="rId3"/>
          <a:stretch>
            <a:fillRect/>
          </a:stretch>
        </p:blipFill>
        <p:spPr>
          <a:xfrm>
            <a:off x="2431586" y="6573752"/>
            <a:ext cx="3680443" cy="4184735"/>
          </a:xfrm>
          <a:prstGeom prst="rect">
            <a:avLst/>
          </a:prstGeom>
        </p:spPr>
      </p:pic>
      <p:grpSp>
        <p:nvGrpSpPr>
          <p:cNvPr id="12" name="Group 126">
            <a:extLst>
              <a:ext uri="{FF2B5EF4-FFF2-40B4-BE49-F238E27FC236}">
                <a16:creationId xmlns:a16="http://schemas.microsoft.com/office/drawing/2014/main" id="{8A00EDBC-8379-4C83-A61A-5F4F17E4B3B0}"/>
              </a:ext>
            </a:extLst>
          </p:cNvPr>
          <p:cNvGrpSpPr/>
          <p:nvPr/>
        </p:nvGrpSpPr>
        <p:grpSpPr>
          <a:xfrm>
            <a:off x="13488256" y="7218040"/>
            <a:ext cx="5125454" cy="3813398"/>
            <a:chOff x="13015222" y="4287463"/>
            <a:chExt cx="3365663" cy="2504093"/>
          </a:xfrm>
        </p:grpSpPr>
        <p:cxnSp>
          <p:nvCxnSpPr>
            <p:cNvPr id="13" name="Straight Connector 27">
              <a:extLst>
                <a:ext uri="{FF2B5EF4-FFF2-40B4-BE49-F238E27FC236}">
                  <a16:creationId xmlns:a16="http://schemas.microsoft.com/office/drawing/2014/main" id="{2B016B98-4BC5-4D51-BC2D-369EFF9BF798}"/>
                </a:ext>
              </a:extLst>
            </p:cNvPr>
            <p:cNvCxnSpPr>
              <a:cxnSpLocks/>
              <a:stCxn id="48" idx="6"/>
              <a:endCxn id="43" idx="2"/>
            </p:cNvCxnSpPr>
            <p:nvPr/>
          </p:nvCxnSpPr>
          <p:spPr>
            <a:xfrm flipV="1">
              <a:off x="13246079" y="4402892"/>
              <a:ext cx="1336353"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4" name="Straight Connector 47">
              <a:extLst>
                <a:ext uri="{FF2B5EF4-FFF2-40B4-BE49-F238E27FC236}">
                  <a16:creationId xmlns:a16="http://schemas.microsoft.com/office/drawing/2014/main" id="{E5E9CC82-F5E0-457A-92CF-D4EC9E980D1A}"/>
                </a:ext>
              </a:extLst>
            </p:cNvPr>
            <p:cNvCxnSpPr>
              <a:cxnSpLocks/>
              <a:stCxn id="49" idx="6"/>
              <a:endCxn id="43" idx="2"/>
            </p:cNvCxnSpPr>
            <p:nvPr/>
          </p:nvCxnSpPr>
          <p:spPr>
            <a:xfrm flipV="1">
              <a:off x="13246079" y="4402892"/>
              <a:ext cx="1336353" cy="113661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5" name="Straight Connector 50">
              <a:extLst>
                <a:ext uri="{FF2B5EF4-FFF2-40B4-BE49-F238E27FC236}">
                  <a16:creationId xmlns:a16="http://schemas.microsoft.com/office/drawing/2014/main" id="{486DFB4B-C7A8-4BC9-A911-2ABA214935F6}"/>
                </a:ext>
              </a:extLst>
            </p:cNvPr>
            <p:cNvCxnSpPr>
              <a:cxnSpLocks/>
              <a:stCxn id="50" idx="6"/>
              <a:endCxn id="43" idx="2"/>
            </p:cNvCxnSpPr>
            <p:nvPr/>
          </p:nvCxnSpPr>
          <p:spPr>
            <a:xfrm flipV="1">
              <a:off x="13246079" y="4402892"/>
              <a:ext cx="1336353" cy="1704927"/>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6" name="Straight Connector 53">
              <a:extLst>
                <a:ext uri="{FF2B5EF4-FFF2-40B4-BE49-F238E27FC236}">
                  <a16:creationId xmlns:a16="http://schemas.microsoft.com/office/drawing/2014/main" id="{F70C727D-E361-457D-9CA9-87AC2CCA2468}"/>
                </a:ext>
              </a:extLst>
            </p:cNvPr>
            <p:cNvCxnSpPr>
              <a:cxnSpLocks/>
              <a:stCxn id="48" idx="6"/>
              <a:endCxn id="44" idx="2"/>
            </p:cNvCxnSpPr>
            <p:nvPr/>
          </p:nvCxnSpPr>
          <p:spPr>
            <a:xfrm>
              <a:off x="13246079" y="4971201"/>
              <a:ext cx="1336353"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7" name="Straight Connector 56">
              <a:extLst>
                <a:ext uri="{FF2B5EF4-FFF2-40B4-BE49-F238E27FC236}">
                  <a16:creationId xmlns:a16="http://schemas.microsoft.com/office/drawing/2014/main" id="{C043094E-FBB1-4FE6-ABC1-D008516D668B}"/>
                </a:ext>
              </a:extLst>
            </p:cNvPr>
            <p:cNvCxnSpPr>
              <a:cxnSpLocks/>
              <a:stCxn id="48" idx="6"/>
              <a:endCxn id="45" idx="2"/>
            </p:cNvCxnSpPr>
            <p:nvPr/>
          </p:nvCxnSpPr>
          <p:spPr>
            <a:xfrm>
              <a:off x="13246079" y="4971201"/>
              <a:ext cx="1336353"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8" name="Straight Connector 59">
              <a:extLst>
                <a:ext uri="{FF2B5EF4-FFF2-40B4-BE49-F238E27FC236}">
                  <a16:creationId xmlns:a16="http://schemas.microsoft.com/office/drawing/2014/main" id="{D342E571-1829-4A1F-9546-A348C4AD6C6A}"/>
                </a:ext>
              </a:extLst>
            </p:cNvPr>
            <p:cNvCxnSpPr>
              <a:cxnSpLocks/>
              <a:stCxn id="48" idx="6"/>
              <a:endCxn id="46" idx="2"/>
            </p:cNvCxnSpPr>
            <p:nvPr/>
          </p:nvCxnSpPr>
          <p:spPr>
            <a:xfrm>
              <a:off x="13246079" y="4971201"/>
              <a:ext cx="1336353" cy="113661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9" name="Straight Connector 62">
              <a:extLst>
                <a:ext uri="{FF2B5EF4-FFF2-40B4-BE49-F238E27FC236}">
                  <a16:creationId xmlns:a16="http://schemas.microsoft.com/office/drawing/2014/main" id="{815F0C9B-810D-495D-8C92-7EBC0E51957C}"/>
                </a:ext>
              </a:extLst>
            </p:cNvPr>
            <p:cNvCxnSpPr>
              <a:cxnSpLocks/>
              <a:stCxn id="49" idx="6"/>
              <a:endCxn id="44" idx="2"/>
            </p:cNvCxnSpPr>
            <p:nvPr/>
          </p:nvCxnSpPr>
          <p:spPr>
            <a:xfrm flipV="1">
              <a:off x="13246079" y="4971201"/>
              <a:ext cx="1336353"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20" name="Straight Connector 65">
              <a:extLst>
                <a:ext uri="{FF2B5EF4-FFF2-40B4-BE49-F238E27FC236}">
                  <a16:creationId xmlns:a16="http://schemas.microsoft.com/office/drawing/2014/main" id="{099C43C3-481B-4BCC-8A7B-90CD45AF73F6}"/>
                </a:ext>
              </a:extLst>
            </p:cNvPr>
            <p:cNvCxnSpPr>
              <a:cxnSpLocks/>
              <a:stCxn id="49" idx="6"/>
              <a:endCxn id="45" idx="2"/>
            </p:cNvCxnSpPr>
            <p:nvPr/>
          </p:nvCxnSpPr>
          <p:spPr>
            <a:xfrm>
              <a:off x="13246079" y="5539510"/>
              <a:ext cx="1336353"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21" name="Straight Connector 68">
              <a:extLst>
                <a:ext uri="{FF2B5EF4-FFF2-40B4-BE49-F238E27FC236}">
                  <a16:creationId xmlns:a16="http://schemas.microsoft.com/office/drawing/2014/main" id="{CDE56F22-8DF5-4B95-B491-5AADFB8E9F1F}"/>
                </a:ext>
              </a:extLst>
            </p:cNvPr>
            <p:cNvCxnSpPr>
              <a:cxnSpLocks/>
              <a:stCxn id="50" idx="6"/>
              <a:endCxn id="45" idx="2"/>
            </p:cNvCxnSpPr>
            <p:nvPr/>
          </p:nvCxnSpPr>
          <p:spPr>
            <a:xfrm flipV="1">
              <a:off x="13246079" y="5539510"/>
              <a:ext cx="1336353"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22" name="Straight Connector 71">
              <a:extLst>
                <a:ext uri="{FF2B5EF4-FFF2-40B4-BE49-F238E27FC236}">
                  <a16:creationId xmlns:a16="http://schemas.microsoft.com/office/drawing/2014/main" id="{C238D100-CCC9-4F5A-80AB-EAA4A0D0EACA}"/>
                </a:ext>
              </a:extLst>
            </p:cNvPr>
            <p:cNvCxnSpPr>
              <a:cxnSpLocks/>
              <a:stCxn id="49" idx="6"/>
              <a:endCxn id="46" idx="2"/>
            </p:cNvCxnSpPr>
            <p:nvPr/>
          </p:nvCxnSpPr>
          <p:spPr>
            <a:xfrm>
              <a:off x="13246079" y="5539510"/>
              <a:ext cx="1336353"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23" name="Straight Connector 74">
              <a:extLst>
                <a:ext uri="{FF2B5EF4-FFF2-40B4-BE49-F238E27FC236}">
                  <a16:creationId xmlns:a16="http://schemas.microsoft.com/office/drawing/2014/main" id="{1B3F2212-23CA-45D6-AA4A-93286F56AB6F}"/>
                </a:ext>
              </a:extLst>
            </p:cNvPr>
            <p:cNvCxnSpPr>
              <a:cxnSpLocks/>
              <a:stCxn id="49" idx="6"/>
              <a:endCxn id="47" idx="2"/>
            </p:cNvCxnSpPr>
            <p:nvPr/>
          </p:nvCxnSpPr>
          <p:spPr>
            <a:xfrm>
              <a:off x="13246079" y="5539510"/>
              <a:ext cx="1336740" cy="113661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24" name="Straight Connector 77">
              <a:extLst>
                <a:ext uri="{FF2B5EF4-FFF2-40B4-BE49-F238E27FC236}">
                  <a16:creationId xmlns:a16="http://schemas.microsoft.com/office/drawing/2014/main" id="{43F6A9AE-0F99-4A84-B1B9-9CCCFDFCA7DD}"/>
                </a:ext>
              </a:extLst>
            </p:cNvPr>
            <p:cNvCxnSpPr>
              <a:cxnSpLocks/>
              <a:stCxn id="50" idx="6"/>
              <a:endCxn id="44" idx="2"/>
            </p:cNvCxnSpPr>
            <p:nvPr/>
          </p:nvCxnSpPr>
          <p:spPr>
            <a:xfrm flipV="1">
              <a:off x="13246079" y="4971201"/>
              <a:ext cx="1336353" cy="113661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25" name="Straight Connector 80">
              <a:extLst>
                <a:ext uri="{FF2B5EF4-FFF2-40B4-BE49-F238E27FC236}">
                  <a16:creationId xmlns:a16="http://schemas.microsoft.com/office/drawing/2014/main" id="{31ED9859-1C9A-4F40-B170-86CE454F35CA}"/>
                </a:ext>
              </a:extLst>
            </p:cNvPr>
            <p:cNvCxnSpPr>
              <a:cxnSpLocks/>
              <a:stCxn id="50" idx="6"/>
              <a:endCxn id="46" idx="2"/>
            </p:cNvCxnSpPr>
            <p:nvPr/>
          </p:nvCxnSpPr>
          <p:spPr>
            <a:xfrm>
              <a:off x="13246079" y="6107819"/>
              <a:ext cx="1336353"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26" name="Straight Connector 83">
              <a:extLst>
                <a:ext uri="{FF2B5EF4-FFF2-40B4-BE49-F238E27FC236}">
                  <a16:creationId xmlns:a16="http://schemas.microsoft.com/office/drawing/2014/main" id="{9BA4B6AC-FD90-4E05-A8EC-7B60F8D700BD}"/>
                </a:ext>
              </a:extLst>
            </p:cNvPr>
            <p:cNvCxnSpPr>
              <a:cxnSpLocks/>
              <a:stCxn id="50" idx="6"/>
              <a:endCxn id="47" idx="2"/>
            </p:cNvCxnSpPr>
            <p:nvPr/>
          </p:nvCxnSpPr>
          <p:spPr>
            <a:xfrm>
              <a:off x="13246079" y="6107819"/>
              <a:ext cx="1336740" cy="56830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27" name="Straight Connector 86">
              <a:extLst>
                <a:ext uri="{FF2B5EF4-FFF2-40B4-BE49-F238E27FC236}">
                  <a16:creationId xmlns:a16="http://schemas.microsoft.com/office/drawing/2014/main" id="{6120B27E-320B-4D95-B4AA-4E3BA36EAA6C}"/>
                </a:ext>
              </a:extLst>
            </p:cNvPr>
            <p:cNvCxnSpPr>
              <a:cxnSpLocks/>
              <a:stCxn id="43" idx="6"/>
              <a:endCxn id="41" idx="2"/>
            </p:cNvCxnSpPr>
            <p:nvPr/>
          </p:nvCxnSpPr>
          <p:spPr>
            <a:xfrm>
              <a:off x="14813289" y="4402892"/>
              <a:ext cx="1336739" cy="852463"/>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28" name="Straight Connector 89">
              <a:extLst>
                <a:ext uri="{FF2B5EF4-FFF2-40B4-BE49-F238E27FC236}">
                  <a16:creationId xmlns:a16="http://schemas.microsoft.com/office/drawing/2014/main" id="{E19398C2-DE8B-4A4A-87ED-EF0D18E56F56}"/>
                </a:ext>
              </a:extLst>
            </p:cNvPr>
            <p:cNvCxnSpPr>
              <a:cxnSpLocks/>
              <a:stCxn id="43" idx="6"/>
              <a:endCxn id="42" idx="2"/>
            </p:cNvCxnSpPr>
            <p:nvPr/>
          </p:nvCxnSpPr>
          <p:spPr>
            <a:xfrm>
              <a:off x="14813289" y="4402892"/>
              <a:ext cx="1336739" cy="1420772"/>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29" name="Straight Connector 92">
              <a:extLst>
                <a:ext uri="{FF2B5EF4-FFF2-40B4-BE49-F238E27FC236}">
                  <a16:creationId xmlns:a16="http://schemas.microsoft.com/office/drawing/2014/main" id="{247AEEDA-F33F-4A95-A10E-19C2A1FA51FB}"/>
                </a:ext>
              </a:extLst>
            </p:cNvPr>
            <p:cNvCxnSpPr>
              <a:cxnSpLocks/>
              <a:stCxn id="44" idx="6"/>
              <a:endCxn id="41" idx="2"/>
            </p:cNvCxnSpPr>
            <p:nvPr/>
          </p:nvCxnSpPr>
          <p:spPr>
            <a:xfrm>
              <a:off x="14813289" y="4971201"/>
              <a:ext cx="1336739" cy="28415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30" name="Straight Connector 96">
              <a:extLst>
                <a:ext uri="{FF2B5EF4-FFF2-40B4-BE49-F238E27FC236}">
                  <a16:creationId xmlns:a16="http://schemas.microsoft.com/office/drawing/2014/main" id="{2E404662-152D-4E13-BEC5-C37764516328}"/>
                </a:ext>
              </a:extLst>
            </p:cNvPr>
            <p:cNvCxnSpPr>
              <a:cxnSpLocks/>
              <a:stCxn id="44" idx="6"/>
              <a:endCxn id="42" idx="2"/>
            </p:cNvCxnSpPr>
            <p:nvPr/>
          </p:nvCxnSpPr>
          <p:spPr>
            <a:xfrm>
              <a:off x="14813289" y="4971201"/>
              <a:ext cx="1336739" cy="852463"/>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31" name="Straight Connector 99">
              <a:extLst>
                <a:ext uri="{FF2B5EF4-FFF2-40B4-BE49-F238E27FC236}">
                  <a16:creationId xmlns:a16="http://schemas.microsoft.com/office/drawing/2014/main" id="{4FA04CC0-406C-468E-BA03-2725B4A39406}"/>
                </a:ext>
              </a:extLst>
            </p:cNvPr>
            <p:cNvCxnSpPr>
              <a:cxnSpLocks/>
              <a:stCxn id="45" idx="6"/>
              <a:endCxn id="42" idx="2"/>
            </p:cNvCxnSpPr>
            <p:nvPr/>
          </p:nvCxnSpPr>
          <p:spPr>
            <a:xfrm>
              <a:off x="14813289" y="5539510"/>
              <a:ext cx="1336739" cy="28415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32" name="Straight Connector 102">
              <a:extLst>
                <a:ext uri="{FF2B5EF4-FFF2-40B4-BE49-F238E27FC236}">
                  <a16:creationId xmlns:a16="http://schemas.microsoft.com/office/drawing/2014/main" id="{C2B801DB-75AB-41CF-AB3B-6F96CFF7E331}"/>
                </a:ext>
              </a:extLst>
            </p:cNvPr>
            <p:cNvCxnSpPr>
              <a:cxnSpLocks/>
              <a:stCxn id="45" idx="6"/>
              <a:endCxn id="42" idx="2"/>
            </p:cNvCxnSpPr>
            <p:nvPr/>
          </p:nvCxnSpPr>
          <p:spPr>
            <a:xfrm>
              <a:off x="14813289" y="5539510"/>
              <a:ext cx="1336739" cy="28415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33" name="Straight Connector 105">
              <a:extLst>
                <a:ext uri="{FF2B5EF4-FFF2-40B4-BE49-F238E27FC236}">
                  <a16:creationId xmlns:a16="http://schemas.microsoft.com/office/drawing/2014/main" id="{78F2FDC3-3847-4358-AA2E-3CBC62120539}"/>
                </a:ext>
              </a:extLst>
            </p:cNvPr>
            <p:cNvCxnSpPr>
              <a:cxnSpLocks/>
              <a:stCxn id="46" idx="6"/>
              <a:endCxn id="42" idx="2"/>
            </p:cNvCxnSpPr>
            <p:nvPr/>
          </p:nvCxnSpPr>
          <p:spPr>
            <a:xfrm flipV="1">
              <a:off x="14813289" y="5823664"/>
              <a:ext cx="1336739" cy="284155"/>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34" name="Straight Connector 108">
              <a:extLst>
                <a:ext uri="{FF2B5EF4-FFF2-40B4-BE49-F238E27FC236}">
                  <a16:creationId xmlns:a16="http://schemas.microsoft.com/office/drawing/2014/main" id="{BBDE1471-863E-40C6-90C3-D07B5E4FF432}"/>
                </a:ext>
              </a:extLst>
            </p:cNvPr>
            <p:cNvCxnSpPr>
              <a:cxnSpLocks/>
              <a:stCxn id="46" idx="6"/>
              <a:endCxn id="41" idx="2"/>
            </p:cNvCxnSpPr>
            <p:nvPr/>
          </p:nvCxnSpPr>
          <p:spPr>
            <a:xfrm flipV="1">
              <a:off x="14813289" y="5255355"/>
              <a:ext cx="1336739" cy="85246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35" name="Straight Connector 111">
              <a:extLst>
                <a:ext uri="{FF2B5EF4-FFF2-40B4-BE49-F238E27FC236}">
                  <a16:creationId xmlns:a16="http://schemas.microsoft.com/office/drawing/2014/main" id="{57F6F342-5C0C-42DD-9C47-E5FDBC4AE932}"/>
                </a:ext>
              </a:extLst>
            </p:cNvPr>
            <p:cNvCxnSpPr>
              <a:cxnSpLocks/>
              <a:stCxn id="45" idx="6"/>
              <a:endCxn id="41" idx="2"/>
            </p:cNvCxnSpPr>
            <p:nvPr/>
          </p:nvCxnSpPr>
          <p:spPr>
            <a:xfrm flipV="1">
              <a:off x="14813289" y="5255355"/>
              <a:ext cx="1336739" cy="284155"/>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36" name="Straight Connector 114">
              <a:extLst>
                <a:ext uri="{FF2B5EF4-FFF2-40B4-BE49-F238E27FC236}">
                  <a16:creationId xmlns:a16="http://schemas.microsoft.com/office/drawing/2014/main" id="{0DAC67C7-3C3B-4E03-A8A0-9F23457DD180}"/>
                </a:ext>
              </a:extLst>
            </p:cNvPr>
            <p:cNvCxnSpPr>
              <a:cxnSpLocks/>
              <a:stCxn id="47" idx="6"/>
              <a:endCxn id="41" idx="2"/>
            </p:cNvCxnSpPr>
            <p:nvPr/>
          </p:nvCxnSpPr>
          <p:spPr>
            <a:xfrm flipV="1">
              <a:off x="14813676" y="5255355"/>
              <a:ext cx="1336352" cy="1420773"/>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37" name="Straight Connector 117">
              <a:extLst>
                <a:ext uri="{FF2B5EF4-FFF2-40B4-BE49-F238E27FC236}">
                  <a16:creationId xmlns:a16="http://schemas.microsoft.com/office/drawing/2014/main" id="{B8E4BBFB-D97B-4B43-88B3-8D6A84C6468F}"/>
                </a:ext>
              </a:extLst>
            </p:cNvPr>
            <p:cNvCxnSpPr>
              <a:cxnSpLocks/>
              <a:stCxn id="47" idx="6"/>
              <a:endCxn id="42" idx="2"/>
            </p:cNvCxnSpPr>
            <p:nvPr/>
          </p:nvCxnSpPr>
          <p:spPr>
            <a:xfrm flipV="1">
              <a:off x="14813676" y="5823664"/>
              <a:ext cx="1336352" cy="852464"/>
            </a:xfrm>
            <a:prstGeom prst="line">
              <a:avLst/>
            </a:prstGeom>
            <a:ln w="28575"/>
          </p:spPr>
          <p:style>
            <a:lnRef idx="1">
              <a:schemeClr val="accent5"/>
            </a:lnRef>
            <a:fillRef idx="0">
              <a:schemeClr val="accent5"/>
            </a:fillRef>
            <a:effectRef idx="0">
              <a:schemeClr val="accent5"/>
            </a:effectRef>
            <a:fontRef idx="minor">
              <a:schemeClr val="tx1"/>
            </a:fontRef>
          </p:style>
        </p:cxnSp>
        <p:grpSp>
          <p:nvGrpSpPr>
            <p:cNvPr id="38" name="Group 42">
              <a:extLst>
                <a:ext uri="{FF2B5EF4-FFF2-40B4-BE49-F238E27FC236}">
                  <a16:creationId xmlns:a16="http://schemas.microsoft.com/office/drawing/2014/main" id="{29FD9624-25E3-4DB6-B709-08CE4212F63E}"/>
                </a:ext>
              </a:extLst>
            </p:cNvPr>
            <p:cNvGrpSpPr/>
            <p:nvPr/>
          </p:nvGrpSpPr>
          <p:grpSpPr>
            <a:xfrm>
              <a:off x="13015222" y="4855772"/>
              <a:ext cx="230857" cy="1367475"/>
              <a:chOff x="7366670" y="4633237"/>
              <a:chExt cx="230857" cy="1367475"/>
            </a:xfrm>
          </p:grpSpPr>
          <p:sp>
            <p:nvSpPr>
              <p:cNvPr id="48" name="Oval 13">
                <a:extLst>
                  <a:ext uri="{FF2B5EF4-FFF2-40B4-BE49-F238E27FC236}">
                    <a16:creationId xmlns:a16="http://schemas.microsoft.com/office/drawing/2014/main" id="{D464A804-9984-45BE-B46E-D40EF3D56A26}"/>
                  </a:ext>
                </a:extLst>
              </p:cNvPr>
              <p:cNvSpPr/>
              <p:nvPr/>
            </p:nvSpPr>
            <p:spPr>
              <a:xfrm>
                <a:off x="7366670" y="4633237"/>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49" name="Oval 14">
                <a:extLst>
                  <a:ext uri="{FF2B5EF4-FFF2-40B4-BE49-F238E27FC236}">
                    <a16:creationId xmlns:a16="http://schemas.microsoft.com/office/drawing/2014/main" id="{0199E784-8836-46A0-892B-3A600B8E2DBD}"/>
                  </a:ext>
                </a:extLst>
              </p:cNvPr>
              <p:cNvSpPr/>
              <p:nvPr/>
            </p:nvSpPr>
            <p:spPr>
              <a:xfrm>
                <a:off x="7366670" y="5201546"/>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50" name="Oval 31">
                <a:extLst>
                  <a:ext uri="{FF2B5EF4-FFF2-40B4-BE49-F238E27FC236}">
                    <a16:creationId xmlns:a16="http://schemas.microsoft.com/office/drawing/2014/main" id="{61977655-9BFC-4C19-8E83-10EEF0F2A2DE}"/>
                  </a:ext>
                </a:extLst>
              </p:cNvPr>
              <p:cNvSpPr/>
              <p:nvPr/>
            </p:nvSpPr>
            <p:spPr>
              <a:xfrm>
                <a:off x="7366670" y="5769855"/>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grpSp>
        <p:grpSp>
          <p:nvGrpSpPr>
            <p:cNvPr id="39" name="Group 43">
              <a:extLst>
                <a:ext uri="{FF2B5EF4-FFF2-40B4-BE49-F238E27FC236}">
                  <a16:creationId xmlns:a16="http://schemas.microsoft.com/office/drawing/2014/main" id="{74C63CA0-1C13-46A8-BB4F-47234346E8D6}"/>
                </a:ext>
              </a:extLst>
            </p:cNvPr>
            <p:cNvGrpSpPr/>
            <p:nvPr/>
          </p:nvGrpSpPr>
          <p:grpSpPr>
            <a:xfrm>
              <a:off x="14582432" y="4287463"/>
              <a:ext cx="231244" cy="2504093"/>
              <a:chOff x="8914842" y="3834071"/>
              <a:chExt cx="231244" cy="2504093"/>
            </a:xfrm>
          </p:grpSpPr>
          <p:sp>
            <p:nvSpPr>
              <p:cNvPr id="43" name="Oval 35">
                <a:extLst>
                  <a:ext uri="{FF2B5EF4-FFF2-40B4-BE49-F238E27FC236}">
                    <a16:creationId xmlns:a16="http://schemas.microsoft.com/office/drawing/2014/main" id="{258BD10C-8246-457E-95E7-1816FA65A36E}"/>
                  </a:ext>
                </a:extLst>
              </p:cNvPr>
              <p:cNvSpPr/>
              <p:nvPr/>
            </p:nvSpPr>
            <p:spPr>
              <a:xfrm>
                <a:off x="8914842" y="3834071"/>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44" name="Oval 36">
                <a:extLst>
                  <a:ext uri="{FF2B5EF4-FFF2-40B4-BE49-F238E27FC236}">
                    <a16:creationId xmlns:a16="http://schemas.microsoft.com/office/drawing/2014/main" id="{B759B30C-EFB8-44DA-A5D8-BF81896AE554}"/>
                  </a:ext>
                </a:extLst>
              </p:cNvPr>
              <p:cNvSpPr/>
              <p:nvPr/>
            </p:nvSpPr>
            <p:spPr>
              <a:xfrm>
                <a:off x="8914842" y="4402380"/>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45" name="Oval 37">
                <a:extLst>
                  <a:ext uri="{FF2B5EF4-FFF2-40B4-BE49-F238E27FC236}">
                    <a16:creationId xmlns:a16="http://schemas.microsoft.com/office/drawing/2014/main" id="{0B349EF5-8FD6-45ED-ABF8-FEFEB6930087}"/>
                  </a:ext>
                </a:extLst>
              </p:cNvPr>
              <p:cNvSpPr/>
              <p:nvPr/>
            </p:nvSpPr>
            <p:spPr>
              <a:xfrm>
                <a:off x="8914842" y="4970689"/>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46" name="Oval 38">
                <a:extLst>
                  <a:ext uri="{FF2B5EF4-FFF2-40B4-BE49-F238E27FC236}">
                    <a16:creationId xmlns:a16="http://schemas.microsoft.com/office/drawing/2014/main" id="{B94FCF46-A0DB-486F-A15D-5139817C30CE}"/>
                  </a:ext>
                </a:extLst>
              </p:cNvPr>
              <p:cNvSpPr/>
              <p:nvPr/>
            </p:nvSpPr>
            <p:spPr>
              <a:xfrm>
                <a:off x="8914842" y="5538998"/>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47" name="Oval 39">
                <a:extLst>
                  <a:ext uri="{FF2B5EF4-FFF2-40B4-BE49-F238E27FC236}">
                    <a16:creationId xmlns:a16="http://schemas.microsoft.com/office/drawing/2014/main" id="{9FED906F-5195-45CC-AB1A-F295126BA5AF}"/>
                  </a:ext>
                </a:extLst>
              </p:cNvPr>
              <p:cNvSpPr/>
              <p:nvPr/>
            </p:nvSpPr>
            <p:spPr>
              <a:xfrm>
                <a:off x="8915229" y="6107307"/>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grpSp>
        <p:grpSp>
          <p:nvGrpSpPr>
            <p:cNvPr id="40" name="Group 44">
              <a:extLst>
                <a:ext uri="{FF2B5EF4-FFF2-40B4-BE49-F238E27FC236}">
                  <a16:creationId xmlns:a16="http://schemas.microsoft.com/office/drawing/2014/main" id="{872E1CD2-963F-42A6-A5F1-BDB709AFB208}"/>
                </a:ext>
              </a:extLst>
            </p:cNvPr>
            <p:cNvGrpSpPr/>
            <p:nvPr/>
          </p:nvGrpSpPr>
          <p:grpSpPr>
            <a:xfrm>
              <a:off x="16150028" y="5139926"/>
              <a:ext cx="230857" cy="799166"/>
              <a:chOff x="10535022" y="4402089"/>
              <a:chExt cx="230857" cy="799166"/>
            </a:xfrm>
          </p:grpSpPr>
          <p:sp>
            <p:nvSpPr>
              <p:cNvPr id="41" name="Oval 40">
                <a:extLst>
                  <a:ext uri="{FF2B5EF4-FFF2-40B4-BE49-F238E27FC236}">
                    <a16:creationId xmlns:a16="http://schemas.microsoft.com/office/drawing/2014/main" id="{5E1EB754-B697-427B-BA44-138A9F050E38}"/>
                  </a:ext>
                </a:extLst>
              </p:cNvPr>
              <p:cNvSpPr/>
              <p:nvPr/>
            </p:nvSpPr>
            <p:spPr>
              <a:xfrm>
                <a:off x="10535022" y="4402089"/>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42" name="Oval 41">
                <a:extLst>
                  <a:ext uri="{FF2B5EF4-FFF2-40B4-BE49-F238E27FC236}">
                    <a16:creationId xmlns:a16="http://schemas.microsoft.com/office/drawing/2014/main" id="{DB177D64-432D-41D2-B8ED-747FBF690135}"/>
                  </a:ext>
                </a:extLst>
              </p:cNvPr>
              <p:cNvSpPr/>
              <p:nvPr/>
            </p:nvSpPr>
            <p:spPr>
              <a:xfrm>
                <a:off x="10535022" y="4970398"/>
                <a:ext cx="230857" cy="230857"/>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grpSp>
      </p:grpSp>
    </p:spTree>
    <p:extLst>
      <p:ext uri="{BB962C8B-B14F-4D97-AF65-F5344CB8AC3E}">
        <p14:creationId xmlns:p14="http://schemas.microsoft.com/office/powerpoint/2010/main" val="2632525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Computern</a:t>
            </a:r>
            <a:r>
              <a:rPr lang="en-US" dirty="0"/>
              <a:t> </a:t>
            </a:r>
            <a:r>
              <a:rPr lang="en-US" dirty="0" err="1"/>
              <a:t>etwas</a:t>
            </a:r>
            <a:r>
              <a:rPr lang="en-US" dirty="0"/>
              <a:t> </a:t>
            </a:r>
            <a:r>
              <a:rPr lang="en-US" dirty="0" err="1"/>
              <a:t>beibringen</a:t>
            </a:r>
            <a:r>
              <a:rPr lang="en-US" dirty="0"/>
              <a:t>: </a:t>
            </a:r>
            <a:r>
              <a:rPr lang="en-US" dirty="0" err="1"/>
              <a:t>Programmieren</a:t>
            </a:r>
            <a:endParaRPr lang="en-US" dirty="0"/>
          </a:p>
        </p:txBody>
      </p:sp>
      <p:sp>
        <p:nvSpPr>
          <p:cNvPr id="3" name="Textplatzhalter 2"/>
          <p:cNvSpPr>
            <a:spLocks noGrp="1"/>
          </p:cNvSpPr>
          <p:nvPr>
            <p:ph type="body" idx="14"/>
          </p:nvPr>
        </p:nvSpPr>
        <p:spPr/>
        <p:txBody>
          <a:bodyPr/>
          <a:lstStyle/>
          <a:p>
            <a:endParaRPr lang="en-US"/>
          </a:p>
        </p:txBody>
      </p:sp>
      <p:sp>
        <p:nvSpPr>
          <p:cNvPr id="4" name="Textplatzhalter 3"/>
          <p:cNvSpPr>
            <a:spLocks noGrp="1"/>
          </p:cNvSpPr>
          <p:nvPr>
            <p:ph type="body" sz="quarter" idx="15"/>
          </p:nvPr>
        </p:nvSpPr>
        <p:spPr/>
        <p:txBody>
          <a:bodyPr/>
          <a:lstStyle/>
          <a:p>
            <a:pPr marL="0" indent="0">
              <a:buNone/>
            </a:pPr>
            <a:endParaRPr lang="en-US" sz="4000" b="1" dirty="0">
              <a:sym typeface="Wingdings" panose="05000000000000000000" pitchFamily="2" charset="2"/>
            </a:endParaRPr>
          </a:p>
          <a:p>
            <a:pPr marL="0" indent="0">
              <a:buNone/>
            </a:pPr>
            <a:r>
              <a:rPr lang="en-US" sz="4000" b="1" dirty="0">
                <a:sym typeface="Wingdings" panose="05000000000000000000" pitchFamily="2" charset="2"/>
              </a:rPr>
              <a:t> </a:t>
            </a:r>
            <a:r>
              <a:rPr lang="en-US" sz="4000" b="1" dirty="0" err="1">
                <a:sym typeface="Wingdings" panose="05000000000000000000" pitchFamily="2" charset="2"/>
              </a:rPr>
              <a:t>Wir</a:t>
            </a:r>
            <a:r>
              <a:rPr lang="en-US" sz="4000" b="1" dirty="0">
                <a:sym typeface="Wingdings" panose="05000000000000000000" pitchFamily="2" charset="2"/>
              </a:rPr>
              <a:t> </a:t>
            </a:r>
            <a:r>
              <a:rPr lang="en-US" sz="4000" b="1" dirty="0" err="1">
                <a:sym typeface="Wingdings" panose="05000000000000000000" pitchFamily="2" charset="2"/>
              </a:rPr>
              <a:t>programmieren</a:t>
            </a:r>
            <a:r>
              <a:rPr lang="en-US" sz="4000" b="1" dirty="0">
                <a:sym typeface="Wingdings" panose="05000000000000000000" pitchFamily="2" charset="2"/>
              </a:rPr>
              <a:t> </a:t>
            </a:r>
            <a:r>
              <a:rPr lang="en-US" sz="4000" b="1" dirty="0" err="1">
                <a:sym typeface="Wingdings" panose="05000000000000000000" pitchFamily="2" charset="2"/>
              </a:rPr>
              <a:t>ein</a:t>
            </a:r>
            <a:r>
              <a:rPr lang="en-US" sz="4000" b="1" dirty="0">
                <a:sym typeface="Wingdings" panose="05000000000000000000" pitchFamily="2" charset="2"/>
              </a:rPr>
              <a:t> </a:t>
            </a:r>
            <a:r>
              <a:rPr lang="en-US" sz="4000" b="1" dirty="0" err="1">
                <a:sym typeface="Wingdings" panose="05000000000000000000" pitchFamily="2" charset="2"/>
              </a:rPr>
              <a:t>Geschenk</a:t>
            </a:r>
            <a:endParaRPr lang="en-US" sz="4000" b="1" dirty="0"/>
          </a:p>
        </p:txBody>
      </p:sp>
      <p:sp>
        <p:nvSpPr>
          <p:cNvPr id="6" name="Inhaltsplatzhalter 5"/>
          <p:cNvSpPr>
            <a:spLocks noGrp="1"/>
          </p:cNvSpPr>
          <p:nvPr>
            <p:ph sz="quarter" idx="17"/>
          </p:nvPr>
        </p:nvSpPr>
        <p:spPr/>
        <p:txBody>
          <a:bodyPr/>
          <a:lstStyle/>
          <a:p>
            <a:endParaRPr lang="en-US"/>
          </a:p>
        </p:txBody>
      </p:sp>
      <p:sp>
        <p:nvSpPr>
          <p:cNvPr id="7" name="Inhaltsplatzhalter 6"/>
          <p:cNvSpPr>
            <a:spLocks noGrp="1"/>
          </p:cNvSpPr>
          <p:nvPr>
            <p:ph sz="quarter" idx="18"/>
          </p:nvPr>
        </p:nvSpPr>
        <p:spPr/>
        <p:txBody>
          <a:bodyPr/>
          <a:lstStyle/>
          <a:p>
            <a:endParaRPr lang="en-US"/>
          </a:p>
        </p:txBody>
      </p:sp>
      <p:pic>
        <p:nvPicPr>
          <p:cNvPr id="12" name="Grafik 11"/>
          <p:cNvPicPr>
            <a:picLocks noChangeAspect="1"/>
          </p:cNvPicPr>
          <p:nvPr/>
        </p:nvPicPr>
        <p:blipFill>
          <a:blip r:embed="rId3"/>
          <a:stretch>
            <a:fillRect/>
          </a:stretch>
        </p:blipFill>
        <p:spPr>
          <a:xfrm>
            <a:off x="15215542" y="2105472"/>
            <a:ext cx="6459188" cy="8545661"/>
          </a:xfrm>
          <a:prstGeom prst="rect">
            <a:avLst/>
          </a:prstGeom>
        </p:spPr>
      </p:pic>
    </p:spTree>
    <p:extLst>
      <p:ext uri="{BB962C8B-B14F-4D97-AF65-F5344CB8AC3E}">
        <p14:creationId xmlns:p14="http://schemas.microsoft.com/office/powerpoint/2010/main" val="2162458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Programmiert</a:t>
            </a:r>
            <a:r>
              <a:rPr lang="en-US" dirty="0"/>
              <a:t>:</a:t>
            </a:r>
          </a:p>
        </p:txBody>
      </p:sp>
      <p:sp>
        <p:nvSpPr>
          <p:cNvPr id="3" name="Textplatzhalter 2"/>
          <p:cNvSpPr>
            <a:spLocks noGrp="1"/>
          </p:cNvSpPr>
          <p:nvPr>
            <p:ph type="body" idx="14"/>
          </p:nvPr>
        </p:nvSpPr>
        <p:spPr/>
        <p:txBody>
          <a:bodyPr/>
          <a:lstStyle/>
          <a:p>
            <a:endParaRPr lang="en-US"/>
          </a:p>
        </p:txBody>
      </p:sp>
      <p:sp>
        <p:nvSpPr>
          <p:cNvPr id="4" name="Textplatzhalter 3"/>
          <p:cNvSpPr>
            <a:spLocks noGrp="1"/>
          </p:cNvSpPr>
          <p:nvPr>
            <p:ph type="body" sz="quarter" idx="15"/>
          </p:nvPr>
        </p:nvSpPr>
        <p:spPr/>
        <p:txBody>
          <a:bodyPr/>
          <a:lstStyle/>
          <a:p>
            <a:r>
              <a:rPr lang="en-US" dirty="0"/>
              <a:t>Emails </a:t>
            </a:r>
            <a:r>
              <a:rPr lang="en-US" dirty="0" err="1"/>
              <a:t>schreiben</a:t>
            </a:r>
            <a:endParaRPr lang="en-US" dirty="0"/>
          </a:p>
          <a:p>
            <a:r>
              <a:rPr lang="en-US" dirty="0" err="1"/>
              <a:t>Texte</a:t>
            </a:r>
            <a:r>
              <a:rPr lang="en-US" dirty="0"/>
              <a:t> und </a:t>
            </a:r>
            <a:r>
              <a:rPr lang="en-US" dirty="0" err="1"/>
              <a:t>Präsentation</a:t>
            </a:r>
            <a:r>
              <a:rPr lang="en-US" dirty="0"/>
              <a:t> </a:t>
            </a:r>
            <a:r>
              <a:rPr lang="en-US" dirty="0" err="1"/>
              <a:t>erstellen</a:t>
            </a:r>
            <a:endParaRPr lang="en-US" dirty="0"/>
          </a:p>
          <a:p>
            <a:r>
              <a:rPr lang="en-US" dirty="0" err="1"/>
              <a:t>Komplizierte</a:t>
            </a:r>
            <a:r>
              <a:rPr lang="en-US" dirty="0"/>
              <a:t> </a:t>
            </a:r>
            <a:r>
              <a:rPr lang="en-US" dirty="0" err="1"/>
              <a:t>Berechnungen</a:t>
            </a:r>
            <a:endParaRPr lang="en-US" dirty="0"/>
          </a:p>
          <a:p>
            <a:r>
              <a:rPr lang="en-US" dirty="0" err="1"/>
              <a:t>Bilder</a:t>
            </a:r>
            <a:r>
              <a:rPr lang="en-US" dirty="0"/>
              <a:t> </a:t>
            </a:r>
            <a:r>
              <a:rPr lang="en-US" dirty="0" err="1"/>
              <a:t>bearbeiten</a:t>
            </a:r>
            <a:endParaRPr lang="en-US" dirty="0"/>
          </a:p>
          <a:p>
            <a:r>
              <a:rPr lang="en-US" dirty="0" err="1"/>
              <a:t>Internetseiten</a:t>
            </a:r>
            <a:r>
              <a:rPr lang="en-US" dirty="0"/>
              <a:t> </a:t>
            </a:r>
            <a:r>
              <a:rPr lang="en-US" dirty="0" err="1"/>
              <a:t>anzeigen</a:t>
            </a:r>
            <a:endParaRPr lang="en-US" sz="4000" b="1" dirty="0"/>
          </a:p>
        </p:txBody>
      </p:sp>
      <p:sp>
        <p:nvSpPr>
          <p:cNvPr id="5" name="Bildplatzhalter 4"/>
          <p:cNvSpPr>
            <a:spLocks noGrp="1"/>
          </p:cNvSpPr>
          <p:nvPr>
            <p:ph type="pic" sz="quarter" idx="16"/>
          </p:nvPr>
        </p:nvSpPr>
        <p:spPr/>
        <p:txBody>
          <a:bodyPr/>
          <a:lstStyle/>
          <a:p>
            <a:endParaRPr lang="de-DE"/>
          </a:p>
        </p:txBody>
      </p:sp>
      <p:sp>
        <p:nvSpPr>
          <p:cNvPr id="6" name="Inhaltsplatzhalter 5"/>
          <p:cNvSpPr>
            <a:spLocks noGrp="1"/>
          </p:cNvSpPr>
          <p:nvPr>
            <p:ph sz="quarter" idx="17"/>
          </p:nvPr>
        </p:nvSpPr>
        <p:spPr/>
        <p:txBody>
          <a:bodyPr/>
          <a:lstStyle/>
          <a:p>
            <a:endParaRPr lang="en-US"/>
          </a:p>
        </p:txBody>
      </p:sp>
      <p:sp>
        <p:nvSpPr>
          <p:cNvPr id="7" name="Inhaltsplatzhalter 6"/>
          <p:cNvSpPr>
            <a:spLocks noGrp="1"/>
          </p:cNvSpPr>
          <p:nvPr>
            <p:ph sz="quarter" idx="18"/>
          </p:nvPr>
        </p:nvSpPr>
        <p:spPr/>
        <p:txBody>
          <a:bodyPr/>
          <a:lstStyle/>
          <a:p>
            <a:endParaRPr lang="en-US"/>
          </a:p>
        </p:txBody>
      </p:sp>
    </p:spTree>
    <p:extLst>
      <p:ext uri="{BB962C8B-B14F-4D97-AF65-F5344CB8AC3E}">
        <p14:creationId xmlns:p14="http://schemas.microsoft.com/office/powerpoint/2010/main" val="86499831"/>
      </p:ext>
    </p:extLst>
  </p:cSld>
  <p:clrMapOvr>
    <a:masterClrMapping/>
  </p:clrMapOvr>
</p:sld>
</file>

<file path=ppt/theme/theme1.xml><?xml version="1.0" encoding="utf-8"?>
<a:theme xmlns:a="http://schemas.openxmlformats.org/drawingml/2006/main" name="Titel- und Schlussfolien">
  <a:themeElements>
    <a:clrScheme name="arbeit und leben 2">
      <a:dk1>
        <a:srgbClr val="E1000F"/>
      </a:dk1>
      <a:lt1>
        <a:srgbClr val="ED6958"/>
      </a:lt1>
      <a:dk2>
        <a:srgbClr val="002859"/>
      </a:dk2>
      <a:lt2>
        <a:srgbClr val="F2978A"/>
      </a:lt2>
      <a:accent1>
        <a:srgbClr val="FCE9E6"/>
      </a:accent1>
      <a:accent2>
        <a:srgbClr val="657E9C"/>
      </a:accent2>
      <a:accent3>
        <a:srgbClr val="99A9BD"/>
      </a:accent3>
      <a:accent4>
        <a:srgbClr val="CCD3DE"/>
      </a:accent4>
      <a:accent5>
        <a:srgbClr val="F2F3F7"/>
      </a:accent5>
      <a:accent6>
        <a:srgbClr val="DEDC00"/>
      </a:accent6>
      <a:hlink>
        <a:srgbClr val="002859"/>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LEV-21-074 Raster PPT_LO02" id="{8814D356-2470-C64A-BC73-EDF2EE346870}" vid="{6C517597-CF4F-254A-AB05-C30290DDB37F}"/>
    </a:ext>
  </a:extLst>
</a:theme>
</file>

<file path=ppt/theme/theme2.xml><?xml version="1.0" encoding="utf-8"?>
<a:theme xmlns:a="http://schemas.openxmlformats.org/drawingml/2006/main" name="Foli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2237</Words>
  <Application>Microsoft Macintosh PowerPoint</Application>
  <PresentationFormat>Benutzerdefiniert</PresentationFormat>
  <Paragraphs>310</Paragraphs>
  <Slides>38</Slides>
  <Notes>36</Notes>
  <HiddenSlides>0</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38</vt:i4>
      </vt:variant>
    </vt:vector>
  </HeadingPairs>
  <TitlesOfParts>
    <vt:vector size="48" baseType="lpstr">
      <vt:lpstr>Söhne</vt:lpstr>
      <vt:lpstr>Calibri</vt:lpstr>
      <vt:lpstr>Wingdings</vt:lpstr>
      <vt:lpstr>Exo SemiBold</vt:lpstr>
      <vt:lpstr>HTWBerlin Office</vt:lpstr>
      <vt:lpstr>Arial</vt:lpstr>
      <vt:lpstr>Roboto</vt:lpstr>
      <vt:lpstr>Roboto Light</vt:lpstr>
      <vt:lpstr>Titel- und Schlussfolien</vt:lpstr>
      <vt:lpstr>Folien</vt:lpstr>
      <vt:lpstr>Herzlich Willkommen  </vt:lpstr>
      <vt:lpstr>Wo stecken eigentlich überall Computer drin? </vt:lpstr>
      <vt:lpstr>Wer hat seinen Eltern schon mal etwas beigebracht?</vt:lpstr>
      <vt:lpstr>Wer möchte mir etwas  beibringen?</vt:lpstr>
      <vt:lpstr>Algorithmus: Butterbrot</vt:lpstr>
      <vt:lpstr>Wie kann man einem Computer etwas beibringen?</vt:lpstr>
      <vt:lpstr>Wie kann man einem Computer etwas beibringen?</vt:lpstr>
      <vt:lpstr>Computern etwas beibringen: Programmieren</vt:lpstr>
      <vt:lpstr>Programmiert:</vt:lpstr>
      <vt:lpstr>Wo gibt es schon KI in Eurem Leben?</vt:lpstr>
      <vt:lpstr>Beispiel: Face ID</vt:lpstr>
      <vt:lpstr>Beispiel: Social Media Filter</vt:lpstr>
      <vt:lpstr>Beispiel: Assistenzsysteme</vt:lpstr>
      <vt:lpstr>Beispiel: Sprachmodelle</vt:lpstr>
      <vt:lpstr>Beispiel: Navigationsapps</vt:lpstr>
      <vt:lpstr>Beispiel: Empfehlungssysteme</vt:lpstr>
      <vt:lpstr>Was ist eigentlich KI?   Was ist Machine Learning?  Worin besteht der Unterschied?</vt:lpstr>
      <vt:lpstr>Welche Grundfähigkeiten können Maschinen erlernen?</vt:lpstr>
      <vt:lpstr>Objekte erkennen (Klassifikation)</vt:lpstr>
      <vt:lpstr>Zusammenhänge erkennen (Regression)</vt:lpstr>
      <vt:lpstr>Medien generieren</vt:lpstr>
      <vt:lpstr>Heutiges Thema: Klassifikation</vt:lpstr>
      <vt:lpstr>Funktionsweise der Klassifikation</vt:lpstr>
      <vt:lpstr>Funktionsweise von Machine Learning</vt:lpstr>
      <vt:lpstr>Funktionsweise von Machine Learning</vt:lpstr>
      <vt:lpstr>Übung „Formen“ in Machine Learning for Kids</vt:lpstr>
      <vt:lpstr>Übung „Tiere“ in Machine Learning for Kids</vt:lpstr>
      <vt:lpstr>Diskussion</vt:lpstr>
      <vt:lpstr>Was bedeutet „ein Modell für Künstliche Intelligenz trainieren?“</vt:lpstr>
      <vt:lpstr>Hat Deine KI gut funktioniert? Warum könnte sie manchmal nicht funktioniert haben? </vt:lpstr>
      <vt:lpstr>Welche Rolle spielen die Trainingsdaten bei KI Systemen? Worauf sollten Entwickler_innen in Bezug auf die Daten achten?</vt:lpstr>
      <vt:lpstr>Erstelle ein Bild von …</vt:lpstr>
      <vt:lpstr>Vorurteile bei der Datenerzeugung</vt:lpstr>
      <vt:lpstr>Vorurteile bei der Erstellung &amp; Nutzung von Modellen</vt:lpstr>
      <vt:lpstr>Beispiel: Historischer Bias</vt:lpstr>
      <vt:lpstr>Beispiel: Repräsentations-Bias</vt:lpstr>
      <vt:lpstr>Finale Diskussion und Erfahrungsaustausch</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Maschinelles Lernen</dc:title>
  <dc:subject>Workshop Maschinelles Lernen</dc:subject>
  <dc:creator>Jan Templ</dc:creator>
  <cp:lastModifiedBy>Fiona Rose Fischer</cp:lastModifiedBy>
  <cp:revision>151</cp:revision>
  <cp:lastPrinted>2024-01-24T11:05:36Z</cp:lastPrinted>
  <dcterms:created xsi:type="dcterms:W3CDTF">2021-03-29T13:38:02Z</dcterms:created>
  <dcterms:modified xsi:type="dcterms:W3CDTF">2024-02-26T14:12:15Z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2021-02-22T00:00:00Z</vt:filetime>
  </property>
  <property fmtid="{D5CDD505-2E9C-101B-9397-08002B2CF9AE}" pid="3" name="Creator">
    <vt:lpwstr>Adobe InDesign 16.1 (Macintosh)</vt:lpwstr>
  </property>
  <property fmtid="{D5CDD505-2E9C-101B-9397-08002B2CF9AE}" pid="4" name="LastSaved">
    <vt:filetime>2021-03-17T00:00:00Z</vt:filetime>
  </property>
</Properties>
</file>